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46"/>
  </p:notesMasterIdLst>
  <p:sldIdLst>
    <p:sldId id="354" r:id="rId3"/>
    <p:sldId id="371" r:id="rId4"/>
    <p:sldId id="368" r:id="rId5"/>
    <p:sldId id="379" r:id="rId6"/>
    <p:sldId id="372" r:id="rId7"/>
    <p:sldId id="419" r:id="rId8"/>
    <p:sldId id="420" r:id="rId9"/>
    <p:sldId id="378" r:id="rId10"/>
    <p:sldId id="380" r:id="rId11"/>
    <p:sldId id="382" r:id="rId12"/>
    <p:sldId id="383" r:id="rId13"/>
    <p:sldId id="384" r:id="rId14"/>
    <p:sldId id="385" r:id="rId15"/>
    <p:sldId id="386" r:id="rId16"/>
    <p:sldId id="387" r:id="rId17"/>
    <p:sldId id="390" r:id="rId18"/>
    <p:sldId id="395" r:id="rId19"/>
    <p:sldId id="393" r:id="rId20"/>
    <p:sldId id="389" r:id="rId21"/>
    <p:sldId id="391" r:id="rId22"/>
    <p:sldId id="394" r:id="rId23"/>
    <p:sldId id="392" r:id="rId24"/>
    <p:sldId id="398" r:id="rId25"/>
    <p:sldId id="400" r:id="rId26"/>
    <p:sldId id="402" r:id="rId27"/>
    <p:sldId id="399" r:id="rId28"/>
    <p:sldId id="403" r:id="rId29"/>
    <p:sldId id="410" r:id="rId30"/>
    <p:sldId id="404" r:id="rId31"/>
    <p:sldId id="408" r:id="rId32"/>
    <p:sldId id="406" r:id="rId33"/>
    <p:sldId id="417" r:id="rId34"/>
    <p:sldId id="409" r:id="rId35"/>
    <p:sldId id="401" r:id="rId36"/>
    <p:sldId id="411" r:id="rId37"/>
    <p:sldId id="370" r:id="rId38"/>
    <p:sldId id="413" r:id="rId39"/>
    <p:sldId id="415" r:id="rId40"/>
    <p:sldId id="414" r:id="rId41"/>
    <p:sldId id="416" r:id="rId42"/>
    <p:sldId id="421" r:id="rId43"/>
    <p:sldId id="422" r:id="rId44"/>
    <p:sldId id="423" r:id="rId45"/>
  </p:sldIdLst>
  <p:sldSz cx="9145588" cy="5145088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69">
          <p15:clr>
            <a:srgbClr val="A4A3A4"/>
          </p15:clr>
        </p15:guide>
        <p15:guide id="2" pos="48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2725"/>
    <a:srgbClr val="F14124"/>
    <a:srgbClr val="152F47"/>
    <a:srgbClr val="FFC000"/>
    <a:srgbClr val="05BAC8"/>
    <a:srgbClr val="21AB82"/>
    <a:srgbClr val="5DCEAF"/>
    <a:srgbClr val="1A92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主题样式 1 - 强调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6" autoAdjust="0"/>
    <p:restoredTop sz="95226" autoAdjust="0"/>
  </p:normalViewPr>
  <p:slideViewPr>
    <p:cSldViewPr snapToGrid="0">
      <p:cViewPr varScale="1">
        <p:scale>
          <a:sx n="108" d="100"/>
          <a:sy n="108" d="100"/>
        </p:scale>
        <p:origin x="758" y="62"/>
      </p:cViewPr>
      <p:guideLst>
        <p:guide orient="horz" pos="1869"/>
        <p:guide pos="4807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0" d="100"/>
        <a:sy n="60" d="100"/>
      </p:scale>
      <p:origin x="0" y="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微软雅黑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微软雅黑" pitchFamily="34" charset="-122"/>
              </a:defRPr>
            </a:lvl1pPr>
          </a:lstStyle>
          <a:p>
            <a:pPr>
              <a:defRPr/>
            </a:pPr>
            <a:fld id="{0EF8F975-24C9-4C03-915E-EE2F14F207C5}" type="datetimeFigureOut">
              <a:rPr lang="zh-CN" altLang="en-US"/>
              <a:pPr>
                <a:defRPr/>
              </a:pPr>
              <a:t>2016/11/7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dirty="0" smtClean="0"/>
              <a:t>单击此处编辑母版文本样式</a:t>
            </a:r>
          </a:p>
          <a:p>
            <a:pPr lvl="1"/>
            <a:r>
              <a:rPr lang="zh-CN" altLang="en-US" noProof="0" dirty="0" smtClean="0"/>
              <a:t>第二级</a:t>
            </a:r>
          </a:p>
          <a:p>
            <a:pPr lvl="2"/>
            <a:r>
              <a:rPr lang="zh-CN" altLang="en-US" noProof="0" dirty="0" smtClean="0"/>
              <a:t>第三级</a:t>
            </a:r>
          </a:p>
          <a:p>
            <a:pPr lvl="3"/>
            <a:r>
              <a:rPr lang="zh-CN" altLang="en-US" noProof="0" dirty="0" smtClean="0"/>
              <a:t>第四级</a:t>
            </a:r>
          </a:p>
          <a:p>
            <a:pPr lvl="4"/>
            <a:r>
              <a:rPr lang="zh-CN" altLang="en-US" noProof="0" dirty="0" smtClean="0"/>
              <a:t>第五级</a:t>
            </a:r>
            <a:endParaRPr lang="zh-CN" altLang="en-US" noProof="0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微软雅黑" pitchFamily="34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微软雅黑" pitchFamily="34" charset="-122"/>
              </a:defRPr>
            </a:lvl1pPr>
          </a:lstStyle>
          <a:p>
            <a:pPr>
              <a:defRPr/>
            </a:pPr>
            <a:fld id="{563E8F8A-C1A6-4A9B-BEC9-F0A1F50B7E09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24798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</p:txBody>
      </p:sp>
      <p:sp>
        <p:nvSpPr>
          <p:cNvPr id="1229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1B3033-2630-417E-9B1A-FD1AC58589AA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22378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8915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CDF55F-2C82-4ADB-B0BF-AA6B338CF5CC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9995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096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9D608D-DD2E-4433-B2C2-300E7B7AD11D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41955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301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495E8E-D426-4280-A8D9-DE2FDA5559BE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5771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50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C3F3F2-B9B4-4064-BA46-2DFEF7E98671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73265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9155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E723CB-6414-496E-B477-67D8EED583D6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98899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120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93AA0A-AC8B-4BD2-8162-5BC202DC69CE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3236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325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09B03D-8699-443B-84B6-5741DF09BDA7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88995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529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3616C0-7F06-48F7-BE9E-96812E1206AC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7954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7347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6E051C-2812-420F-9D45-65969CC92874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52069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9395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C5ADEA-5393-4547-B85A-38D8EF50F34B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5392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8435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0015E8-D4F1-475C-856B-DDFF090E49CA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421123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144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154E96-41EA-4268-87E7-59197DB39ABA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6618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553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1A61C2-8A3C-4D9E-B97B-CDA7A1027313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60616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7587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BEE324-4D31-4014-84B1-EEC3F19EB902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18896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9635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0908D-571C-4E1E-95EC-C5D8588E44D2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238936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68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207735-833A-49D4-9EA6-2FAC124B2128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879945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</p:txBody>
      </p:sp>
      <p:sp>
        <p:nvSpPr>
          <p:cNvPr id="7577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7341DC-2394-40DF-BEC9-47E3F5DE05C6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937055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9875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097F2E-DEC2-49D5-B300-FC5D27DAB377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500576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373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9937FD-A2BA-4474-8868-6AB63FDE82CA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364848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8192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379690-A30A-4A73-9AEC-56CE36BD4B6A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252994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8397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CB3ECB-4BF2-45BE-B9D8-A679901DDA96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06166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F22AB5-BA4D-492B-9685-7FD9405A2D38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38419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8601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B9DD6C-216D-43CE-AAF6-C434B5ED0C80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659341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88067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8F4F63-60B7-49D5-A4AB-9044FFB8FE21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03329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90115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CAD49C-0D5A-4307-AE81-BFAAD1475F9A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852071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</p:txBody>
      </p:sp>
      <p:sp>
        <p:nvSpPr>
          <p:cNvPr id="9421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B6877A-6CAB-4DEC-BC14-B6A37617B3FC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630897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962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761337-16DE-48DF-A4AA-791D9585C145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519958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98307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EEAAC6-26AA-42A7-853F-F6ACA14AB6BB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629419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00355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BFF7D3-8506-4EBA-9BE2-4A4682B86823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679279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0240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94D56C-08D4-4866-8572-6D8DD4993A26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44229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</p:txBody>
      </p:sp>
      <p:sp>
        <p:nvSpPr>
          <p:cNvPr id="12291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B7E1D1CF-23E8-43AB-8562-5FCE703209E4}" type="slidenum">
              <a:rPr lang="zh-CN" altLang="en-US" sz="1200">
                <a:latin typeface="+mn-lt"/>
                <a:ea typeface="微软雅黑" pitchFamily="34" charset="-122"/>
              </a:rPr>
              <a:pPr algn="r">
                <a:defRPr/>
              </a:pPr>
              <a:t>41</a:t>
            </a:fld>
            <a:endParaRPr lang="en-US" altLang="zh-CN" sz="1200">
              <a:latin typeface="+mn-lt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80236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3E8F8A-C1A6-4A9B-BEC9-F0A1F50B7E09}" type="slidenum">
              <a:rPr lang="zh-CN" altLang="en-US" smtClean="0"/>
              <a:pPr>
                <a:defRPr/>
              </a:pPr>
              <a:t>42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07557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15434B-9E26-416A-9C0D-E8DE3167AD59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721363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3E8F8A-C1A6-4A9B-BEC9-F0A1F50B7E09}" type="slidenum">
              <a:rPr lang="zh-CN" altLang="en-US" smtClean="0"/>
              <a:pPr>
                <a:defRPr/>
              </a:pPr>
              <a:t>43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2745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</p:txBody>
      </p:sp>
      <p:sp>
        <p:nvSpPr>
          <p:cNvPr id="2253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21992C-91F3-4B5F-BC5F-B7299E0AAB6B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9805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8675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AD995A-047A-4592-A427-06CE652BCAC7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0762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0723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C44035-FE91-4D6F-A738-B5FD8017A728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65168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481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1094B7-C485-4E6C-B674-2059908CE7BF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42219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</a:p>
        </p:txBody>
      </p:sp>
      <p:sp>
        <p:nvSpPr>
          <p:cNvPr id="36867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D76C70-D5B7-479E-855F-78D1633DFAC8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27163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46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96" y="1282700"/>
            <a:ext cx="7888070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96" y="3443160"/>
            <a:ext cx="788807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8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7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6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32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759" y="1369642"/>
            <a:ext cx="3886875" cy="326451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954" y="1369642"/>
            <a:ext cx="3886875" cy="326451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38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50" y="273929"/>
            <a:ext cx="7888070" cy="99447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951" y="1261261"/>
            <a:ext cx="3869012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35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951" y="1879386"/>
            <a:ext cx="3869012" cy="276429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954" y="1261261"/>
            <a:ext cx="3888066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35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954" y="1879386"/>
            <a:ext cx="3888066" cy="276429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980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009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740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51" y="343006"/>
            <a:ext cx="2949690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8066" y="740798"/>
            <a:ext cx="4629954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51" y="1543526"/>
            <a:ext cx="2949690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46" indent="0">
              <a:buNone/>
              <a:defRPr sz="1050"/>
            </a:lvl2pPr>
            <a:lvl3pPr marL="685891" indent="0">
              <a:buNone/>
              <a:defRPr sz="900"/>
            </a:lvl3pPr>
            <a:lvl4pPr marL="1028837" indent="0">
              <a:buNone/>
              <a:defRPr sz="750"/>
            </a:lvl4pPr>
            <a:lvl5pPr marL="1371783" indent="0">
              <a:buNone/>
              <a:defRPr sz="750"/>
            </a:lvl5pPr>
            <a:lvl6pPr marL="1714729" indent="0">
              <a:buNone/>
              <a:defRPr sz="750"/>
            </a:lvl6pPr>
            <a:lvl7pPr marL="2057674" indent="0">
              <a:buNone/>
              <a:defRPr sz="750"/>
            </a:lvl7pPr>
            <a:lvl8pPr marL="2400620" indent="0">
              <a:buNone/>
              <a:defRPr sz="750"/>
            </a:lvl8pPr>
            <a:lvl9pPr marL="2743566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885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951" y="343006"/>
            <a:ext cx="2949690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8066" y="740798"/>
            <a:ext cx="4629954" cy="3656347"/>
          </a:xfrm>
        </p:spPr>
        <p:txBody>
          <a:bodyPr/>
          <a:lstStyle>
            <a:lvl1pPr marL="0" indent="0">
              <a:buNone/>
              <a:defRPr sz="2400"/>
            </a:lvl1pPr>
            <a:lvl2pPr marL="342946" indent="0">
              <a:buNone/>
              <a:defRPr sz="2100"/>
            </a:lvl2pPr>
            <a:lvl3pPr marL="685891" indent="0">
              <a:buNone/>
              <a:defRPr sz="1800"/>
            </a:lvl3pPr>
            <a:lvl4pPr marL="1028837" indent="0">
              <a:buNone/>
              <a:defRPr sz="1500"/>
            </a:lvl4pPr>
            <a:lvl5pPr marL="1371783" indent="0">
              <a:buNone/>
              <a:defRPr sz="1500"/>
            </a:lvl5pPr>
            <a:lvl6pPr marL="1714729" indent="0">
              <a:buNone/>
              <a:defRPr sz="1500"/>
            </a:lvl6pPr>
            <a:lvl7pPr marL="2057674" indent="0">
              <a:buNone/>
              <a:defRPr sz="1500"/>
            </a:lvl7pPr>
            <a:lvl8pPr marL="2400620" indent="0">
              <a:buNone/>
              <a:defRPr sz="1500"/>
            </a:lvl8pPr>
            <a:lvl9pPr marL="2743566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951" y="1543526"/>
            <a:ext cx="2949690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46" indent="0">
              <a:buNone/>
              <a:defRPr sz="1050"/>
            </a:lvl2pPr>
            <a:lvl3pPr marL="685891" indent="0">
              <a:buNone/>
              <a:defRPr sz="900"/>
            </a:lvl3pPr>
            <a:lvl4pPr marL="1028837" indent="0">
              <a:buNone/>
              <a:defRPr sz="750"/>
            </a:lvl4pPr>
            <a:lvl5pPr marL="1371783" indent="0">
              <a:buNone/>
              <a:defRPr sz="750"/>
            </a:lvl5pPr>
            <a:lvl6pPr marL="1714729" indent="0">
              <a:buNone/>
              <a:defRPr sz="750"/>
            </a:lvl6pPr>
            <a:lvl7pPr marL="2057674" indent="0">
              <a:buNone/>
              <a:defRPr sz="750"/>
            </a:lvl7pPr>
            <a:lvl8pPr marL="2400620" indent="0">
              <a:buNone/>
              <a:defRPr sz="750"/>
            </a:lvl8pPr>
            <a:lvl9pPr marL="2743566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38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71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4812" y="273928"/>
            <a:ext cx="1972017" cy="436022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759" y="273928"/>
            <a:ext cx="5801732" cy="436022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98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第一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Group 24"/>
          <p:cNvGraphicFramePr>
            <a:graphicFrameLocks noGrp="1"/>
          </p:cNvGraphicFramePr>
          <p:nvPr/>
        </p:nvGraphicFramePr>
        <p:xfrm>
          <a:off x="0" y="950913"/>
          <a:ext cx="1265238" cy="3567114"/>
        </p:xfrm>
        <a:graphic>
          <a:graphicData uri="http://schemas.openxmlformats.org/drawingml/2006/table">
            <a:tbl>
              <a:tblPr/>
              <a:tblGrid>
                <a:gridCol w="1265238"/>
              </a:tblGrid>
              <a:tr h="595313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微软雅黑" pitchFamily="34" charset="-122"/>
                      </a:endParaRP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工作完成情况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成功项目展示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发展前景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当前形势分析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明年目标与计划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</a:tbl>
          </a:graphicData>
        </a:graphic>
      </p:graphicFrame>
      <p:sp>
        <p:nvSpPr>
          <p:cNvPr id="4" name="矩形 10"/>
          <p:cNvSpPr>
            <a:spLocks noChangeArrowheads="1"/>
          </p:cNvSpPr>
          <p:nvPr userDrawn="1"/>
        </p:nvSpPr>
        <p:spPr bwMode="auto">
          <a:xfrm>
            <a:off x="-107950" y="955675"/>
            <a:ext cx="1376363" cy="59055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>
            <a:outerShdw dist="50800" dir="5400000" algn="ctr" rotWithShape="0">
              <a:srgbClr val="000000">
                <a:alpha val="0"/>
              </a:srgbClr>
            </a:outerShdw>
          </a:effectLst>
        </p:spPr>
        <p:txBody>
          <a:bodyPr lIns="68589" tIns="34295" rIns="68589" bIns="34295" anchor="ctr"/>
          <a:lstStyle/>
          <a:p>
            <a:pPr algn="ctr" defTabSz="685800">
              <a:defRPr/>
            </a:pPr>
            <a:r>
              <a:rPr lang="zh-CN" altLang="en-US" sz="11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年度工作概述</a:t>
            </a:r>
          </a:p>
        </p:txBody>
      </p:sp>
      <p:sp>
        <p:nvSpPr>
          <p:cNvPr id="5" name="流程图: 合并 15"/>
          <p:cNvSpPr>
            <a:spLocks noChangeArrowheads="1"/>
          </p:cNvSpPr>
          <p:nvPr userDrawn="1"/>
        </p:nvSpPr>
        <p:spPr bwMode="auto">
          <a:xfrm>
            <a:off x="584200" y="1546225"/>
            <a:ext cx="88900" cy="69850"/>
          </a:xfrm>
          <a:prstGeom prst="flowChartMerg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 lIns="68589" tIns="34295" rIns="68589" bIns="34295" anchor="ctr"/>
          <a:lstStyle/>
          <a:p>
            <a:pPr algn="ctr" defTabSz="685800">
              <a:defRPr/>
            </a:pPr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TextBox 20"/>
          <p:cNvSpPr txBox="1">
            <a:spLocks noChangeArrowheads="1"/>
          </p:cNvSpPr>
          <p:nvPr userDrawn="1"/>
        </p:nvSpPr>
        <p:spPr bwMode="auto">
          <a:xfrm>
            <a:off x="225425" y="331788"/>
            <a:ext cx="81121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9" tIns="34295" rIns="68589" bIns="34295">
            <a:spAutoFit/>
          </a:bodyPr>
          <a:lstStyle/>
          <a:p>
            <a:pPr algn="ctr" defTabSz="685800">
              <a:defRPr/>
            </a:pPr>
            <a:r>
              <a:rPr lang="en-US" altLang="zh-CN" sz="18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LOGO</a:t>
            </a:r>
            <a:endParaRPr lang="zh-CN" altLang="en-US" sz="1800" b="1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7" name="直接连接符 12"/>
          <p:cNvCxnSpPr/>
          <p:nvPr userDrawn="1"/>
        </p:nvCxnSpPr>
        <p:spPr>
          <a:xfrm>
            <a:off x="1273175" y="0"/>
            <a:ext cx="0" cy="687387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第二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Group 23"/>
          <p:cNvGraphicFramePr>
            <a:graphicFrameLocks noGrp="1"/>
          </p:cNvGraphicFramePr>
          <p:nvPr/>
        </p:nvGraphicFramePr>
        <p:xfrm>
          <a:off x="0" y="950913"/>
          <a:ext cx="1270000" cy="3567114"/>
        </p:xfrm>
        <a:graphic>
          <a:graphicData uri="http://schemas.openxmlformats.org/drawingml/2006/table">
            <a:tbl>
              <a:tblPr/>
              <a:tblGrid>
                <a:gridCol w="1270000"/>
              </a:tblGrid>
              <a:tr h="595313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年度工作概述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成功项目展示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发展前景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当前形势分析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明年目标与计划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</a:tbl>
          </a:graphicData>
        </a:graphic>
      </p:graphicFrame>
      <p:cxnSp>
        <p:nvCxnSpPr>
          <p:cNvPr id="4" name="直接连接符 12"/>
          <p:cNvCxnSpPr/>
          <p:nvPr userDrawn="1"/>
        </p:nvCxnSpPr>
        <p:spPr>
          <a:xfrm>
            <a:off x="1273175" y="0"/>
            <a:ext cx="0" cy="687387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10"/>
          <p:cNvSpPr>
            <a:spLocks noChangeArrowheads="1"/>
          </p:cNvSpPr>
          <p:nvPr userDrawn="1"/>
        </p:nvSpPr>
        <p:spPr bwMode="auto">
          <a:xfrm>
            <a:off x="0" y="1547813"/>
            <a:ext cx="1268413" cy="59055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>
            <a:outerShdw dist="50800" dir="5400000" algn="ctr" rotWithShape="0">
              <a:srgbClr val="000000">
                <a:alpha val="0"/>
              </a:srgbClr>
            </a:outerShdw>
          </a:effectLst>
        </p:spPr>
        <p:txBody>
          <a:bodyPr lIns="68589" tIns="34295" rIns="68589" bIns="34295" anchor="ctr"/>
          <a:lstStyle/>
          <a:p>
            <a:pPr algn="ctr" defTabSz="685800">
              <a:defRPr/>
            </a:pPr>
            <a:r>
              <a:rPr lang="zh-CN" altLang="en-US" sz="11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工作完成情况</a:t>
            </a:r>
          </a:p>
        </p:txBody>
      </p:sp>
      <p:sp>
        <p:nvSpPr>
          <p:cNvPr id="6" name="流程图: 合并 15"/>
          <p:cNvSpPr>
            <a:spLocks noChangeArrowheads="1"/>
          </p:cNvSpPr>
          <p:nvPr userDrawn="1"/>
        </p:nvSpPr>
        <p:spPr bwMode="auto">
          <a:xfrm>
            <a:off x="584200" y="2138363"/>
            <a:ext cx="88900" cy="69850"/>
          </a:xfrm>
          <a:prstGeom prst="flowChartMerg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 lIns="68589" tIns="34295" rIns="68589" bIns="34295" anchor="ctr"/>
          <a:lstStyle/>
          <a:p>
            <a:pPr algn="ctr" defTabSz="685800">
              <a:defRPr/>
            </a:pPr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TextBox 20"/>
          <p:cNvSpPr txBox="1">
            <a:spLocks noChangeArrowheads="1"/>
          </p:cNvSpPr>
          <p:nvPr userDrawn="1"/>
        </p:nvSpPr>
        <p:spPr bwMode="auto">
          <a:xfrm>
            <a:off x="225425" y="331788"/>
            <a:ext cx="81121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9" tIns="34295" rIns="68589" bIns="34295">
            <a:spAutoFit/>
          </a:bodyPr>
          <a:lstStyle/>
          <a:p>
            <a:pPr algn="ctr" defTabSz="685800">
              <a:defRPr/>
            </a:pPr>
            <a:r>
              <a:rPr lang="en-US" altLang="zh-CN" sz="18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LOGO</a:t>
            </a:r>
            <a:endParaRPr lang="zh-CN" altLang="en-US" sz="1800" b="1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第三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Group 24"/>
          <p:cNvGraphicFramePr>
            <a:graphicFrameLocks noGrp="1"/>
          </p:cNvGraphicFramePr>
          <p:nvPr/>
        </p:nvGraphicFramePr>
        <p:xfrm>
          <a:off x="0" y="950913"/>
          <a:ext cx="1265238" cy="3567114"/>
        </p:xfrm>
        <a:graphic>
          <a:graphicData uri="http://schemas.openxmlformats.org/drawingml/2006/table">
            <a:tbl>
              <a:tblPr/>
              <a:tblGrid>
                <a:gridCol w="1265238"/>
              </a:tblGrid>
              <a:tr h="595313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年度工作概述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工作完成情况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发展前景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当前形势分析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明年目标与计划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</a:tbl>
          </a:graphicData>
        </a:graphic>
      </p:graphicFrame>
      <p:cxnSp>
        <p:nvCxnSpPr>
          <p:cNvPr id="4" name="直接连接符 12"/>
          <p:cNvCxnSpPr/>
          <p:nvPr userDrawn="1"/>
        </p:nvCxnSpPr>
        <p:spPr>
          <a:xfrm>
            <a:off x="1273175" y="0"/>
            <a:ext cx="0" cy="687387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10"/>
          <p:cNvSpPr>
            <a:spLocks noChangeArrowheads="1"/>
          </p:cNvSpPr>
          <p:nvPr userDrawn="1"/>
        </p:nvSpPr>
        <p:spPr bwMode="auto">
          <a:xfrm>
            <a:off x="0" y="2141538"/>
            <a:ext cx="1268413" cy="59055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>
            <a:outerShdw dist="50800" dir="5400000" algn="ctr" rotWithShape="0">
              <a:srgbClr val="000000">
                <a:alpha val="0"/>
              </a:srgbClr>
            </a:outerShdw>
          </a:effectLst>
        </p:spPr>
        <p:txBody>
          <a:bodyPr lIns="68589" tIns="34295" rIns="68589" bIns="34295" anchor="ctr"/>
          <a:lstStyle/>
          <a:p>
            <a:pPr algn="ctr" defTabSz="685800">
              <a:defRPr/>
            </a:pPr>
            <a:r>
              <a:rPr lang="zh-CN" altLang="en-US" sz="11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成功项目展示</a:t>
            </a:r>
          </a:p>
        </p:txBody>
      </p:sp>
      <p:sp>
        <p:nvSpPr>
          <p:cNvPr id="6" name="流程图: 合并 15"/>
          <p:cNvSpPr>
            <a:spLocks noChangeArrowheads="1"/>
          </p:cNvSpPr>
          <p:nvPr userDrawn="1"/>
        </p:nvSpPr>
        <p:spPr bwMode="auto">
          <a:xfrm>
            <a:off x="588963" y="2732088"/>
            <a:ext cx="87312" cy="69850"/>
          </a:xfrm>
          <a:prstGeom prst="flowChartMerg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 lIns="68589" tIns="34295" rIns="68589" bIns="34295" anchor="ctr"/>
          <a:lstStyle/>
          <a:p>
            <a:pPr algn="ctr" defTabSz="685800">
              <a:defRPr/>
            </a:pPr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TextBox 20"/>
          <p:cNvSpPr txBox="1">
            <a:spLocks noChangeArrowheads="1"/>
          </p:cNvSpPr>
          <p:nvPr userDrawn="1"/>
        </p:nvSpPr>
        <p:spPr bwMode="auto">
          <a:xfrm>
            <a:off x="225425" y="331788"/>
            <a:ext cx="81121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9" tIns="34295" rIns="68589" bIns="34295">
            <a:spAutoFit/>
          </a:bodyPr>
          <a:lstStyle/>
          <a:p>
            <a:pPr algn="ctr" defTabSz="685800">
              <a:defRPr/>
            </a:pPr>
            <a:r>
              <a:rPr lang="en-US" altLang="zh-CN" sz="18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LOGO</a:t>
            </a:r>
            <a:endParaRPr lang="zh-CN" altLang="en-US" sz="1800" b="1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第四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Group 23"/>
          <p:cNvGraphicFramePr>
            <a:graphicFrameLocks noGrp="1"/>
          </p:cNvGraphicFramePr>
          <p:nvPr userDrawn="1"/>
        </p:nvGraphicFramePr>
        <p:xfrm>
          <a:off x="0" y="950913"/>
          <a:ext cx="1270000" cy="3567114"/>
        </p:xfrm>
        <a:graphic>
          <a:graphicData uri="http://schemas.openxmlformats.org/drawingml/2006/table">
            <a:tbl>
              <a:tblPr/>
              <a:tblGrid>
                <a:gridCol w="1270000"/>
              </a:tblGrid>
              <a:tr h="595313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年度工作概述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工作完成情况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成功项目展示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当前形势分析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明年目标与计划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</a:tbl>
          </a:graphicData>
        </a:graphic>
      </p:graphicFrame>
      <p:cxnSp>
        <p:nvCxnSpPr>
          <p:cNvPr id="4" name="直接连接符 12"/>
          <p:cNvCxnSpPr/>
          <p:nvPr userDrawn="1"/>
        </p:nvCxnSpPr>
        <p:spPr>
          <a:xfrm>
            <a:off x="1263650" y="0"/>
            <a:ext cx="0" cy="687387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10"/>
          <p:cNvSpPr>
            <a:spLocks noChangeArrowheads="1"/>
          </p:cNvSpPr>
          <p:nvPr userDrawn="1"/>
        </p:nvSpPr>
        <p:spPr bwMode="auto">
          <a:xfrm>
            <a:off x="-1588" y="2736850"/>
            <a:ext cx="1268413" cy="59055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>
            <a:outerShdw dist="50800" dir="5400000" algn="ctr" rotWithShape="0">
              <a:srgbClr val="000000">
                <a:alpha val="0"/>
              </a:srgbClr>
            </a:outerShdw>
          </a:effectLst>
        </p:spPr>
        <p:txBody>
          <a:bodyPr lIns="68589" tIns="34295" rIns="68589" bIns="34295" anchor="ctr"/>
          <a:lstStyle/>
          <a:p>
            <a:pPr algn="ctr" defTabSz="685800">
              <a:defRPr/>
            </a:pPr>
            <a:r>
              <a:rPr lang="zh-CN" altLang="en-US" sz="11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发展前景</a:t>
            </a:r>
          </a:p>
        </p:txBody>
      </p:sp>
      <p:sp>
        <p:nvSpPr>
          <p:cNvPr id="6" name="流程图: 合并 15"/>
          <p:cNvSpPr>
            <a:spLocks noChangeArrowheads="1"/>
          </p:cNvSpPr>
          <p:nvPr userDrawn="1"/>
        </p:nvSpPr>
        <p:spPr bwMode="auto">
          <a:xfrm>
            <a:off x="584200" y="3327400"/>
            <a:ext cx="88900" cy="69850"/>
          </a:xfrm>
          <a:prstGeom prst="flowChartMerg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 lIns="68589" tIns="34295" rIns="68589" bIns="34295" anchor="ctr"/>
          <a:lstStyle/>
          <a:p>
            <a:pPr algn="ctr" defTabSz="685800">
              <a:defRPr/>
            </a:pPr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TextBox 20"/>
          <p:cNvSpPr txBox="1">
            <a:spLocks noChangeArrowheads="1"/>
          </p:cNvSpPr>
          <p:nvPr userDrawn="1"/>
        </p:nvSpPr>
        <p:spPr bwMode="auto">
          <a:xfrm>
            <a:off x="225425" y="331788"/>
            <a:ext cx="81121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9" tIns="34295" rIns="68589" bIns="34295">
            <a:spAutoFit/>
          </a:bodyPr>
          <a:lstStyle/>
          <a:p>
            <a:pPr algn="ctr" defTabSz="685800">
              <a:defRPr/>
            </a:pPr>
            <a:r>
              <a:rPr lang="en-US" altLang="zh-CN" sz="18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LOGO</a:t>
            </a:r>
            <a:endParaRPr lang="zh-CN" altLang="en-US" sz="1800" b="1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第五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Group 23"/>
          <p:cNvGraphicFramePr>
            <a:graphicFrameLocks noGrp="1"/>
          </p:cNvGraphicFramePr>
          <p:nvPr userDrawn="1"/>
        </p:nvGraphicFramePr>
        <p:xfrm>
          <a:off x="0" y="950913"/>
          <a:ext cx="1270000" cy="3567114"/>
        </p:xfrm>
        <a:graphic>
          <a:graphicData uri="http://schemas.openxmlformats.org/drawingml/2006/table">
            <a:tbl>
              <a:tblPr/>
              <a:tblGrid>
                <a:gridCol w="1270000"/>
              </a:tblGrid>
              <a:tr h="595313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年度工作概述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工作完成情况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成功项目展示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发展前景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明年目标与计划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</a:tbl>
          </a:graphicData>
        </a:graphic>
      </p:graphicFrame>
      <p:cxnSp>
        <p:nvCxnSpPr>
          <p:cNvPr id="4" name="直接连接符 12"/>
          <p:cNvCxnSpPr/>
          <p:nvPr userDrawn="1"/>
        </p:nvCxnSpPr>
        <p:spPr>
          <a:xfrm>
            <a:off x="1273175" y="0"/>
            <a:ext cx="0" cy="687387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10"/>
          <p:cNvSpPr>
            <a:spLocks noChangeArrowheads="1"/>
          </p:cNvSpPr>
          <p:nvPr userDrawn="1"/>
        </p:nvSpPr>
        <p:spPr bwMode="auto">
          <a:xfrm>
            <a:off x="0" y="3332163"/>
            <a:ext cx="1270000" cy="587375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>
            <a:outerShdw dist="50800" dir="5400000" algn="ctr" rotWithShape="0">
              <a:srgbClr val="000000">
                <a:alpha val="0"/>
              </a:srgbClr>
            </a:outerShdw>
          </a:effectLst>
        </p:spPr>
        <p:txBody>
          <a:bodyPr lIns="68589" tIns="34295" rIns="68589" bIns="34295" anchor="ctr"/>
          <a:lstStyle/>
          <a:p>
            <a:pPr algn="ctr" defTabSz="685800">
              <a:defRPr/>
            </a:pPr>
            <a:r>
              <a:rPr lang="zh-CN" altLang="en-US" sz="11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当前形势分析</a:t>
            </a:r>
          </a:p>
        </p:txBody>
      </p:sp>
      <p:sp>
        <p:nvSpPr>
          <p:cNvPr id="6" name="流程图: 合并 11"/>
          <p:cNvSpPr>
            <a:spLocks noChangeArrowheads="1"/>
          </p:cNvSpPr>
          <p:nvPr userDrawn="1"/>
        </p:nvSpPr>
        <p:spPr bwMode="auto">
          <a:xfrm>
            <a:off x="584200" y="3919538"/>
            <a:ext cx="88900" cy="69850"/>
          </a:xfrm>
          <a:prstGeom prst="flowChartMerg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 lIns="68589" tIns="34295" rIns="68589" bIns="34295" anchor="ctr"/>
          <a:lstStyle/>
          <a:p>
            <a:pPr algn="ctr" defTabSz="685800">
              <a:defRPr/>
            </a:pPr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TextBox 20"/>
          <p:cNvSpPr txBox="1">
            <a:spLocks noChangeArrowheads="1"/>
          </p:cNvSpPr>
          <p:nvPr userDrawn="1"/>
        </p:nvSpPr>
        <p:spPr bwMode="auto">
          <a:xfrm>
            <a:off x="225425" y="331788"/>
            <a:ext cx="81121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9" tIns="34295" rIns="68589" bIns="34295">
            <a:spAutoFit/>
          </a:bodyPr>
          <a:lstStyle/>
          <a:p>
            <a:pPr algn="ctr" defTabSz="685800">
              <a:defRPr/>
            </a:pPr>
            <a:r>
              <a:rPr lang="en-US" altLang="zh-CN" sz="18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LOGO</a:t>
            </a:r>
            <a:endParaRPr lang="zh-CN" altLang="en-US" sz="1800" b="1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第六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Group 22"/>
          <p:cNvGraphicFramePr>
            <a:graphicFrameLocks noGrp="1"/>
          </p:cNvGraphicFramePr>
          <p:nvPr userDrawn="1"/>
        </p:nvGraphicFramePr>
        <p:xfrm>
          <a:off x="0" y="950913"/>
          <a:ext cx="1270000" cy="3567114"/>
        </p:xfrm>
        <a:graphic>
          <a:graphicData uri="http://schemas.openxmlformats.org/drawingml/2006/table">
            <a:tbl>
              <a:tblPr/>
              <a:tblGrid>
                <a:gridCol w="1270000"/>
              </a:tblGrid>
              <a:tr h="595313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年度工作概述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工作完成情况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成功项目展示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发展前景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当前形势分析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ctr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第六章主题</a:t>
                      </a:r>
                    </a:p>
                  </a:txBody>
                  <a:tcPr marL="68589" marR="68589" marT="34295" marB="3429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2725"/>
                    </a:solidFill>
                  </a:tcPr>
                </a:tc>
              </a:tr>
            </a:tbl>
          </a:graphicData>
        </a:graphic>
      </p:graphicFrame>
      <p:cxnSp>
        <p:nvCxnSpPr>
          <p:cNvPr id="4" name="直接连接符 12"/>
          <p:cNvCxnSpPr/>
          <p:nvPr userDrawn="1"/>
        </p:nvCxnSpPr>
        <p:spPr>
          <a:xfrm>
            <a:off x="1276350" y="0"/>
            <a:ext cx="0" cy="687387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10"/>
          <p:cNvSpPr>
            <a:spLocks noChangeArrowheads="1"/>
          </p:cNvSpPr>
          <p:nvPr userDrawn="1"/>
        </p:nvSpPr>
        <p:spPr bwMode="auto">
          <a:xfrm>
            <a:off x="0" y="3927475"/>
            <a:ext cx="1270000" cy="587375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>
            <a:outerShdw dist="50800" dir="5400000" algn="ctr" rotWithShape="0">
              <a:srgbClr val="000000">
                <a:alpha val="0"/>
              </a:srgbClr>
            </a:outerShdw>
          </a:effectLst>
        </p:spPr>
        <p:txBody>
          <a:bodyPr lIns="68589" tIns="34295" rIns="68589" bIns="34295" anchor="ctr"/>
          <a:lstStyle/>
          <a:p>
            <a:pPr algn="ctr" defTabSz="685800">
              <a:defRPr/>
            </a:pPr>
            <a:r>
              <a:rPr lang="zh-CN" altLang="en-US" sz="11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明年目标与计划</a:t>
            </a:r>
          </a:p>
        </p:txBody>
      </p:sp>
      <p:sp>
        <p:nvSpPr>
          <p:cNvPr id="6" name="TextBox 20"/>
          <p:cNvSpPr txBox="1">
            <a:spLocks noChangeArrowheads="1"/>
          </p:cNvSpPr>
          <p:nvPr userDrawn="1"/>
        </p:nvSpPr>
        <p:spPr bwMode="auto">
          <a:xfrm>
            <a:off x="225425" y="331788"/>
            <a:ext cx="81121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9" tIns="34295" rIns="68589" bIns="34295">
            <a:spAutoFit/>
          </a:bodyPr>
          <a:lstStyle/>
          <a:p>
            <a:pPr algn="ctr" defTabSz="685800">
              <a:defRPr/>
            </a:pPr>
            <a:r>
              <a:rPr lang="en-US" altLang="zh-CN" sz="18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LOGO</a:t>
            </a:r>
            <a:endParaRPr lang="zh-CN" altLang="en-US" sz="1800" b="1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199" y="842032"/>
            <a:ext cx="685919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199" y="2702363"/>
            <a:ext cx="685919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46" indent="0" algn="ctr">
              <a:buNone/>
              <a:defRPr sz="1500"/>
            </a:lvl2pPr>
            <a:lvl3pPr marL="685891" indent="0" algn="ctr">
              <a:buNone/>
              <a:defRPr sz="1350"/>
            </a:lvl3pPr>
            <a:lvl4pPr marL="1028837" indent="0" algn="ctr">
              <a:buNone/>
              <a:defRPr sz="1200"/>
            </a:lvl4pPr>
            <a:lvl5pPr marL="1371783" indent="0" algn="ctr">
              <a:buNone/>
              <a:defRPr sz="1200"/>
            </a:lvl5pPr>
            <a:lvl6pPr marL="1714729" indent="0" algn="ctr">
              <a:buNone/>
              <a:defRPr sz="1200"/>
            </a:lvl6pPr>
            <a:lvl7pPr marL="2057674" indent="0" algn="ctr">
              <a:buNone/>
              <a:defRPr sz="1200"/>
            </a:lvl7pPr>
            <a:lvl8pPr marL="2400620" indent="0" algn="ctr">
              <a:buNone/>
              <a:defRPr sz="1200"/>
            </a:lvl8pPr>
            <a:lvl9pPr marL="2743566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80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>
            <a:grayscl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55" r:id="rId8"/>
  </p:sldLayoutIdLst>
  <p:transition spd="slow" advClick="0" advTm="7000">
    <p:wipe dir="r"/>
  </p:transition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宋体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宋体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宋体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宋体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宋体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宋体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宋体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宋体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59" y="273929"/>
            <a:ext cx="788807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59" y="1369642"/>
            <a:ext cx="788807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59" y="4768735"/>
            <a:ext cx="2057757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9476" y="4768735"/>
            <a:ext cx="3086636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9072" y="4768735"/>
            <a:ext cx="2057757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841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68589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73" indent="-171473" algn="l" defTabSz="6858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419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364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310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256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201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147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093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039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46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91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37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83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29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74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20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66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标题 1"/>
          <p:cNvSpPr>
            <a:spLocks/>
          </p:cNvSpPr>
          <p:nvPr/>
        </p:nvSpPr>
        <p:spPr bwMode="auto">
          <a:xfrm>
            <a:off x="57150" y="596900"/>
            <a:ext cx="7048500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685800">
              <a:lnSpc>
                <a:spcPct val="90000"/>
              </a:lnSpc>
            </a:pPr>
            <a:endParaRPr lang="zh-CN" altLang="en-US" sz="3300">
              <a:latin typeface="Calibri Ligh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315383" y="1280153"/>
            <a:ext cx="1073922" cy="107392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" name="同心圆 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</p:grpSp>
      <p:sp>
        <p:nvSpPr>
          <p:cNvPr id="25" name="椭圆 24"/>
          <p:cNvSpPr>
            <a:spLocks noChangeArrowheads="1"/>
          </p:cNvSpPr>
          <p:nvPr/>
        </p:nvSpPr>
        <p:spPr bwMode="auto">
          <a:xfrm>
            <a:off x="4864100" y="2325688"/>
            <a:ext cx="274638" cy="274637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CN" altLang="en-US" sz="1800" dirty="0">
              <a:solidFill>
                <a:schemeClr val="lt1"/>
              </a:solidFill>
              <a:latin typeface="+mn-lt"/>
              <a:ea typeface="微软雅黑" pitchFamily="34" charset="-122"/>
            </a:endParaRPr>
          </a:p>
        </p:txBody>
      </p:sp>
      <p:sp>
        <p:nvSpPr>
          <p:cNvPr id="43" name="TextBox 7"/>
          <p:cNvSpPr>
            <a:spLocks noChangeArrowheads="1"/>
          </p:cNvSpPr>
          <p:nvPr/>
        </p:nvSpPr>
        <p:spPr bwMode="auto">
          <a:xfrm>
            <a:off x="2036763" y="2782888"/>
            <a:ext cx="5184775" cy="23018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框架完整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PPT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模板，适用于投资合作、公司介绍、企业宣传等</a:t>
            </a:r>
          </a:p>
        </p:txBody>
      </p:sp>
      <p:grpSp>
        <p:nvGrpSpPr>
          <p:cNvPr id="48" name="组合 47"/>
          <p:cNvGrpSpPr>
            <a:grpSpLocks/>
          </p:cNvGrpSpPr>
          <p:nvPr/>
        </p:nvGrpSpPr>
        <p:grpSpPr bwMode="auto">
          <a:xfrm>
            <a:off x="7234238" y="4697413"/>
            <a:ext cx="344487" cy="309562"/>
            <a:chOff x="4634991" y="2138335"/>
            <a:chExt cx="428348" cy="386204"/>
          </a:xfrm>
        </p:grpSpPr>
        <p:sp>
          <p:nvSpPr>
            <p:cNvPr id="49" name="Freeform 5"/>
            <p:cNvSpPr>
              <a:spLocks/>
            </p:cNvSpPr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zh-CN" altLang="en-US" sz="1800" dirty="0">
                <a:latin typeface="Calibri" pitchFamily="34" charset="0"/>
                <a:ea typeface="微软雅黑" pitchFamily="34" charset="-122"/>
              </a:endParaRPr>
            </a:p>
          </p:txBody>
        </p:sp>
        <p:sp>
          <p:nvSpPr>
            <p:cNvPr id="50" name="KSO_Shape"/>
            <p:cNvSpPr>
              <a:spLocks/>
            </p:cNvSpPr>
            <p:nvPr/>
          </p:nvSpPr>
          <p:spPr bwMode="auto">
            <a:xfrm>
              <a:off x="4711975" y="2237362"/>
              <a:ext cx="274381" cy="188150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800" dirty="0">
                <a:solidFill>
                  <a:srgbClr val="FFFFFF"/>
                </a:solidFill>
                <a:latin typeface="Calibri" pitchFamily="34" charset="0"/>
                <a:ea typeface="微软雅黑" pitchFamily="34" charset="-122"/>
              </a:endParaRPr>
            </a:p>
          </p:txBody>
        </p:sp>
      </p:grpSp>
      <p:grpSp>
        <p:nvGrpSpPr>
          <p:cNvPr id="51" name="组合 50"/>
          <p:cNvGrpSpPr>
            <a:grpSpLocks/>
          </p:cNvGrpSpPr>
          <p:nvPr/>
        </p:nvGrpSpPr>
        <p:grpSpPr bwMode="auto">
          <a:xfrm>
            <a:off x="7594600" y="4697413"/>
            <a:ext cx="342900" cy="309562"/>
            <a:chOff x="5076056" y="2138335"/>
            <a:chExt cx="428348" cy="386204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zh-CN" altLang="en-US" sz="1800" dirty="0">
                <a:latin typeface="Calibri" pitchFamily="34" charset="0"/>
                <a:ea typeface="微软雅黑" pitchFamily="34" charset="-122"/>
              </a:endParaRPr>
            </a:p>
          </p:txBody>
        </p:sp>
        <p:sp>
          <p:nvSpPr>
            <p:cNvPr id="53" name="KSO_Shape"/>
            <p:cNvSpPr>
              <a:spLocks/>
            </p:cNvSpPr>
            <p:nvPr/>
          </p:nvSpPr>
          <p:spPr bwMode="auto">
            <a:xfrm>
              <a:off x="5175211" y="2245284"/>
              <a:ext cx="230039" cy="194093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800" dirty="0">
                <a:solidFill>
                  <a:srgbClr val="FFFFFF"/>
                </a:solidFill>
                <a:latin typeface="Calibri" pitchFamily="34" charset="0"/>
                <a:ea typeface="微软雅黑" pitchFamily="34" charset="-122"/>
              </a:endParaRPr>
            </a:p>
          </p:txBody>
        </p:sp>
      </p:grpSp>
      <p:grpSp>
        <p:nvGrpSpPr>
          <p:cNvPr id="54" name="组合 53"/>
          <p:cNvGrpSpPr>
            <a:grpSpLocks/>
          </p:cNvGrpSpPr>
          <p:nvPr/>
        </p:nvGrpSpPr>
        <p:grpSpPr bwMode="auto">
          <a:xfrm>
            <a:off x="7953375" y="4697413"/>
            <a:ext cx="344488" cy="309562"/>
            <a:chOff x="5557128" y="2138335"/>
            <a:chExt cx="428348" cy="386204"/>
          </a:xfrm>
        </p:grpSpPr>
        <p:sp>
          <p:nvSpPr>
            <p:cNvPr id="55" name="Freeform 5"/>
            <p:cNvSpPr>
              <a:spLocks/>
            </p:cNvSpPr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zh-CN" altLang="en-US" sz="1800" dirty="0">
                <a:latin typeface="Calibri" pitchFamily="34" charset="0"/>
                <a:ea typeface="微软雅黑" pitchFamily="34" charset="-122"/>
              </a:endParaRPr>
            </a:p>
          </p:txBody>
        </p:sp>
        <p:sp>
          <p:nvSpPr>
            <p:cNvPr id="56" name="KSO_Shape"/>
            <p:cNvSpPr>
              <a:spLocks/>
            </p:cNvSpPr>
            <p:nvPr/>
          </p:nvSpPr>
          <p:spPr bwMode="auto">
            <a:xfrm>
              <a:off x="5651878" y="2209634"/>
              <a:ext cx="238849" cy="235683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800" dirty="0">
                <a:solidFill>
                  <a:srgbClr val="FFFFFF"/>
                </a:solidFill>
                <a:latin typeface="Calibri" pitchFamily="34" charset="0"/>
                <a:ea typeface="微软雅黑" pitchFamily="34" charset="-122"/>
              </a:endParaRPr>
            </a:p>
          </p:txBody>
        </p:sp>
      </p:grpSp>
      <p:grpSp>
        <p:nvGrpSpPr>
          <p:cNvPr id="57" name="组合 56"/>
          <p:cNvGrpSpPr>
            <a:grpSpLocks/>
          </p:cNvGrpSpPr>
          <p:nvPr/>
        </p:nvGrpSpPr>
        <p:grpSpPr bwMode="auto">
          <a:xfrm>
            <a:off x="8312150" y="4697413"/>
            <a:ext cx="344488" cy="309562"/>
            <a:chOff x="6068610" y="2138335"/>
            <a:chExt cx="428348" cy="386204"/>
          </a:xfrm>
        </p:grpSpPr>
        <p:sp>
          <p:nvSpPr>
            <p:cNvPr id="58" name="Freeform 5"/>
            <p:cNvSpPr>
              <a:spLocks/>
            </p:cNvSpPr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zh-CN" altLang="en-US" sz="1800" dirty="0">
                <a:latin typeface="Calibri" pitchFamily="34" charset="0"/>
                <a:ea typeface="微软雅黑" pitchFamily="34" charset="-122"/>
              </a:endParaRPr>
            </a:p>
          </p:txBody>
        </p:sp>
        <p:sp>
          <p:nvSpPr>
            <p:cNvPr id="59" name="KSO_Shape"/>
            <p:cNvSpPr>
              <a:spLocks/>
            </p:cNvSpPr>
            <p:nvPr/>
          </p:nvSpPr>
          <p:spPr bwMode="auto">
            <a:xfrm>
              <a:off x="6173230" y="2215575"/>
              <a:ext cx="232926" cy="1960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800" dirty="0">
                <a:solidFill>
                  <a:srgbClr val="FFFFFF"/>
                </a:solidFill>
                <a:latin typeface="Calibri" pitchFamily="34" charset="0"/>
                <a:ea typeface="微软雅黑" pitchFamily="34" charset="-122"/>
              </a:endParaRPr>
            </a:p>
          </p:txBody>
        </p:sp>
      </p:grpSp>
      <p:grpSp>
        <p:nvGrpSpPr>
          <p:cNvPr id="60" name="组合 59"/>
          <p:cNvGrpSpPr>
            <a:grpSpLocks/>
          </p:cNvGrpSpPr>
          <p:nvPr/>
        </p:nvGrpSpPr>
        <p:grpSpPr bwMode="auto">
          <a:xfrm>
            <a:off x="8672513" y="4697413"/>
            <a:ext cx="342900" cy="309562"/>
            <a:chOff x="6623914" y="2138335"/>
            <a:chExt cx="428348" cy="386204"/>
          </a:xfrm>
        </p:grpSpPr>
        <p:sp>
          <p:nvSpPr>
            <p:cNvPr id="61" name="Freeform 5"/>
            <p:cNvSpPr>
              <a:spLocks/>
            </p:cNvSpPr>
            <p:nvPr/>
          </p:nvSpPr>
          <p:spPr bwMode="auto">
            <a:xfrm>
              <a:off x="6623914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zh-CN" altLang="en-US" sz="1800" dirty="0">
                <a:latin typeface="Calibri" pitchFamily="34" charset="0"/>
                <a:ea typeface="微软雅黑" pitchFamily="34" charset="-122"/>
              </a:endParaRPr>
            </a:p>
          </p:txBody>
        </p:sp>
        <p:sp>
          <p:nvSpPr>
            <p:cNvPr id="62" name="KSO_Shape"/>
            <p:cNvSpPr>
              <a:spLocks/>
            </p:cNvSpPr>
            <p:nvPr/>
          </p:nvSpPr>
          <p:spPr bwMode="auto">
            <a:xfrm>
              <a:off x="6715136" y="2193790"/>
              <a:ext cx="230039" cy="221820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800" dirty="0">
                <a:solidFill>
                  <a:srgbClr val="FFFFFF"/>
                </a:solidFill>
                <a:latin typeface="Calibri" pitchFamily="34" charset="0"/>
                <a:ea typeface="微软雅黑" pitchFamily="34" charset="-122"/>
              </a:endParaRPr>
            </a:p>
          </p:txBody>
        </p:sp>
      </p:grpSp>
      <p:sp>
        <p:nvSpPr>
          <p:cNvPr id="63" name="椭圆 62"/>
          <p:cNvSpPr>
            <a:spLocks noChangeArrowheads="1"/>
          </p:cNvSpPr>
          <p:nvPr/>
        </p:nvSpPr>
        <p:spPr bwMode="auto">
          <a:xfrm>
            <a:off x="1604963" y="2465388"/>
            <a:ext cx="476250" cy="476250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CN" altLang="en-US" sz="1800" dirty="0">
              <a:solidFill>
                <a:schemeClr val="lt1"/>
              </a:solidFill>
              <a:latin typeface="+mn-lt"/>
              <a:ea typeface="微软雅黑" pitchFamily="34" charset="-122"/>
            </a:endParaRPr>
          </a:p>
        </p:txBody>
      </p:sp>
      <p:pic>
        <p:nvPicPr>
          <p:cNvPr id="39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9251950" y="-20955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5" name="组合 64"/>
          <p:cNvGrpSpPr/>
          <p:nvPr/>
        </p:nvGrpSpPr>
        <p:grpSpPr>
          <a:xfrm>
            <a:off x="2226112" y="1273624"/>
            <a:ext cx="1073922" cy="107392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6" name="同心圆 6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3075383" y="1280153"/>
            <a:ext cx="1073922" cy="107392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9" name="同心圆 6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3913883" y="1273624"/>
            <a:ext cx="1073922" cy="107392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2" name="同心圆 7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4739669" y="1281218"/>
            <a:ext cx="1073922" cy="107392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5" name="同心圆 7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5544504" y="1281218"/>
            <a:ext cx="1073922" cy="107392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8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6357438" y="1273624"/>
            <a:ext cx="1073922" cy="107392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1" name="同心圆 8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</p:grp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504950" y="1387475"/>
            <a:ext cx="57626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50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创 业 融 资 计 划 书</a:t>
            </a:r>
          </a:p>
        </p:txBody>
      </p:sp>
      <p:sp>
        <p:nvSpPr>
          <p:cNvPr id="83" name="椭圆 82"/>
          <p:cNvSpPr>
            <a:spLocks noChangeArrowheads="1"/>
          </p:cNvSpPr>
          <p:nvPr/>
        </p:nvSpPr>
        <p:spPr bwMode="auto">
          <a:xfrm>
            <a:off x="7470775" y="1041400"/>
            <a:ext cx="231775" cy="231775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CN" altLang="en-US" sz="1800" dirty="0">
              <a:solidFill>
                <a:schemeClr val="lt1"/>
              </a:solidFill>
              <a:latin typeface="+mn-lt"/>
              <a:ea typeface="微软雅黑" pitchFamily="34" charset="-122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3029373" y="2306242"/>
            <a:ext cx="354431" cy="35443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5" name="同心圆 8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schemeClr val="tx1"/>
                </a:solidFill>
                <a:ea typeface="微软雅黑" pitchFamily="34" charset="-122"/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ea typeface="微软雅黑" pitchFamily="3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501650" y="4229100"/>
            <a:ext cx="4572000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Chinese  companies  will no longer remain in the hard stage and they are also promoting a culture Chinese  companies  will no longer remain </a:t>
            </a:r>
          </a:p>
          <a:p>
            <a:pPr>
              <a:defRPr/>
            </a:pP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 the hard stage and they are also promoting a culture</a:t>
            </a:r>
          </a:p>
        </p:txBody>
      </p:sp>
      <p:grpSp>
        <p:nvGrpSpPr>
          <p:cNvPr id="89" name="组合 88"/>
          <p:cNvGrpSpPr/>
          <p:nvPr/>
        </p:nvGrpSpPr>
        <p:grpSpPr>
          <a:xfrm>
            <a:off x="3602166" y="2452909"/>
            <a:ext cx="217043" cy="2170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0" name="同心圆 8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schemeClr val="tx1"/>
                </a:solidFill>
                <a:ea typeface="微软雅黑" pitchFamily="34" charset="-122"/>
              </a:endParaRPr>
            </a:p>
          </p:txBody>
        </p:sp>
        <p:sp>
          <p:nvSpPr>
            <p:cNvPr id="91" name="椭圆 9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ea typeface="微软雅黑" pitchFamily="34" charset="-122"/>
              </a:endParaRPr>
            </a:p>
          </p:txBody>
        </p:sp>
      </p:grpSp>
    </p:spTree>
  </p:cSld>
  <p:clrMapOvr>
    <a:masterClrMapping/>
  </p:clrMapOvr>
  <p:transition spd="slow" advClick="0" advTm="6000">
    <p:wipe dir="r"/>
    <p:sndAc>
      <p:stSnd>
        <p:snd r:embed="rId4" name="qiye4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679 L -0.58542 -0.34105 " pathEditMode="relative" rAng="0" ptsTypes="AA">
                                      <p:cBhvr>
                                        <p:cTn id="15" dur="4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-1672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087 -0.00679 L -0.58542 -0.34105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-1672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4" presetClass="pat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087 -0.00679 L -0.58542 -0.34105 " pathEditMode="relative" rAng="0" ptsTypes="AA">
                                      <p:cBhvr>
                                        <p:cTn id="33" dur="100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-1672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8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8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4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087 -0.00679 L -0.58542 -0.34105 " pathEditMode="relative" rAng="0" ptsTypes="AA">
                                      <p:cBhvr>
                                        <p:cTn id="42" dur="8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-1672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6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087 -0.00679 L -0.58542 -0.34105 " pathEditMode="relative" rAng="0" ptsTypes="AA">
                                      <p:cBhvr>
                                        <p:cTn id="51" dur="6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-1672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6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6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4" presetClass="pat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087 -0.00679 L -0.58542 -0.34105 " pathEditMode="relative" rAng="0" ptsTypes="AA">
                                      <p:cBhvr>
                                        <p:cTn id="60" dur="6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-1672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4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087 -0.00679 L -0.58542 -0.34105 " pathEditMode="relative" rAng="0" ptsTypes="AA">
                                      <p:cBhvr>
                                        <p:cTn id="69" dur="1500" spd="-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-16728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8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8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4" presetClass="pat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0087 -0.00679 L -0.58542 -0.34105 " pathEditMode="relative" rAng="0" ptsTypes="AA">
                                      <p:cBhvr>
                                        <p:cTn id="78" dur="800" spd="-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-16728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4" presetClass="path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8.33333E-7 -2.84656E-6 L -0.8033 -0.22044 " pathEditMode="relative" rAng="0" ptsTypes="AA">
                                      <p:cBhvr>
                                        <p:cTn id="87" dur="100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74" y="-11022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1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1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1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679 L -0.58542 -0.34105 " pathEditMode="relative" rAng="0" ptsTypes="AA">
                                      <p:cBhvr>
                                        <p:cTn id="96" dur="1100" spd="-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-1672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4" presetClass="pat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2.84656E-6 L -0.8033 -0.22044 " pathEditMode="relative" rAng="0" ptsTypes="AA">
                                      <p:cBhvr>
                                        <p:cTn id="105" dur="5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74" y="-11022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4" presetClass="path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3.05556E-6 -2.63662E-6 L -0.79843 -0.88885 " pathEditMode="relative" rAng="0" ptsTypes="AA">
                                      <p:cBhvr>
                                        <p:cTn id="114" dur="1000" spd="-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13" y="-44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35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850"/>
                            </p:stCondLst>
                            <p:childTnLst>
                              <p:par>
                                <p:cTn id="1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5" grpId="2" animBg="1"/>
      <p:bldP spid="43" grpId="0"/>
      <p:bldP spid="63" grpId="0" animBg="1"/>
      <p:bldP spid="63" grpId="1" animBg="1"/>
      <p:bldP spid="63" grpId="2" animBg="1"/>
      <p:bldP spid="2" grpId="0"/>
      <p:bldP spid="83" grpId="0" animBg="1"/>
      <p:bldP spid="83" grpId="1" animBg="1"/>
      <p:bldP spid="83" grpId="2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016375" y="1779588"/>
            <a:ext cx="25209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marL="0" lvl="1" defTabSz="788988"/>
            <a:r>
              <a:rPr lang="zh-CN" altLang="en-US" sz="31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工作完成情况</a:t>
            </a:r>
          </a:p>
        </p:txBody>
      </p:sp>
      <p:sp>
        <p:nvSpPr>
          <p:cNvPr id="8" name="文本框 9"/>
          <p:cNvSpPr txBox="1">
            <a:spLocks noChangeArrowheads="1"/>
          </p:cNvSpPr>
          <p:nvPr/>
        </p:nvSpPr>
        <p:spPr bwMode="auto">
          <a:xfrm>
            <a:off x="4103688" y="2506663"/>
            <a:ext cx="16605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9225" lvl="1" indent="-149225" defTabSz="788988">
              <a:buFont typeface="Wingdings" pitchFamily="2" charset="2"/>
              <a:buChar char="l"/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项目来源</a:t>
            </a:r>
          </a:p>
        </p:txBody>
      </p:sp>
      <p:sp>
        <p:nvSpPr>
          <p:cNvPr id="9" name="文本框 9"/>
          <p:cNvSpPr txBox="1">
            <a:spLocks noChangeArrowheads="1"/>
          </p:cNvSpPr>
          <p:nvPr/>
        </p:nvSpPr>
        <p:spPr bwMode="auto">
          <a:xfrm>
            <a:off x="4103688" y="2781300"/>
            <a:ext cx="16605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9225" lvl="1" indent="-149225" defTabSz="788988">
              <a:buFont typeface="Wingdings" pitchFamily="2" charset="2"/>
              <a:buChar char="l"/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需求分析</a:t>
            </a: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4103688" y="3055938"/>
            <a:ext cx="16605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9225" lvl="1" indent="-149225" defTabSz="788988">
              <a:buFont typeface="Wingdings" pitchFamily="2" charset="2"/>
              <a:buChar char="l"/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需要解决问题</a:t>
            </a:r>
          </a:p>
        </p:txBody>
      </p:sp>
      <p:sp>
        <p:nvSpPr>
          <p:cNvPr id="11" name="文本框 9"/>
          <p:cNvSpPr txBox="1">
            <a:spLocks noChangeArrowheads="1"/>
          </p:cNvSpPr>
          <p:nvPr/>
        </p:nvSpPr>
        <p:spPr bwMode="auto">
          <a:xfrm>
            <a:off x="4103688" y="3324225"/>
            <a:ext cx="16605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9225" lvl="1" indent="-149225" defTabSz="788988">
              <a:buFont typeface="Wingdings" pitchFamily="2" charset="2"/>
              <a:buChar char="l"/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行业前景</a:t>
            </a:r>
          </a:p>
        </p:txBody>
      </p:sp>
      <p:sp>
        <p:nvSpPr>
          <p:cNvPr id="12" name="文本框 9"/>
          <p:cNvSpPr txBox="1">
            <a:spLocks noChangeArrowheads="1"/>
          </p:cNvSpPr>
          <p:nvPr/>
        </p:nvSpPr>
        <p:spPr bwMode="auto">
          <a:xfrm>
            <a:off x="5510213" y="2509838"/>
            <a:ext cx="16621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9225" lvl="1" indent="-149225" defTabSz="788988">
              <a:buFont typeface="Wingdings" pitchFamily="2" charset="2"/>
              <a:buChar char="l"/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竞争对手分析</a:t>
            </a:r>
          </a:p>
        </p:txBody>
      </p:sp>
      <p:sp>
        <p:nvSpPr>
          <p:cNvPr id="13" name="文本框 9"/>
          <p:cNvSpPr txBox="1">
            <a:spLocks noChangeArrowheads="1"/>
          </p:cNvSpPr>
          <p:nvPr/>
        </p:nvSpPr>
        <p:spPr bwMode="auto">
          <a:xfrm>
            <a:off x="5510213" y="2784475"/>
            <a:ext cx="1662112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9225" lvl="1" indent="-149225" defTabSz="788988">
              <a:buFont typeface="Wingdings" pitchFamily="2" charset="2"/>
              <a:buChar char="l"/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我们的优势</a:t>
            </a:r>
          </a:p>
        </p:txBody>
      </p:sp>
      <p:sp>
        <p:nvSpPr>
          <p:cNvPr id="14" name="文本框 9"/>
          <p:cNvSpPr txBox="1">
            <a:spLocks noChangeArrowheads="1"/>
          </p:cNvSpPr>
          <p:nvPr/>
        </p:nvSpPr>
        <p:spPr bwMode="auto">
          <a:xfrm>
            <a:off x="5510213" y="3052763"/>
            <a:ext cx="16621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9225" lvl="1" indent="-149225" defTabSz="788988">
              <a:buFont typeface="Wingdings" pitchFamily="2" charset="2"/>
              <a:buChar char="l"/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可行性分析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747963" y="2724150"/>
            <a:ext cx="7493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788988"/>
            <a:r>
              <a:rPr lang="en-US" altLang="zh-CN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PART 02</a:t>
            </a:r>
            <a:endParaRPr lang="zh-CN" altLang="en-US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2582863" y="1504950"/>
            <a:ext cx="1076325" cy="1093788"/>
            <a:chOff x="2262782" y="1446400"/>
            <a:chExt cx="1301106" cy="1301106"/>
          </a:xfrm>
        </p:grpSpPr>
        <p:sp>
          <p:nvSpPr>
            <p:cNvPr id="27660" name="椭圆 4"/>
            <p:cNvSpPr>
              <a:spLocks noChangeArrowheads="1"/>
            </p:cNvSpPr>
            <p:nvPr/>
          </p:nvSpPr>
          <p:spPr bwMode="auto">
            <a:xfrm>
              <a:off x="2262782" y="1446400"/>
              <a:ext cx="1301106" cy="1301106"/>
            </a:xfrm>
            <a:prstGeom prst="ellipse">
              <a:avLst/>
            </a:prstGeom>
            <a:solidFill>
              <a:schemeClr val="accent1"/>
            </a:solidFill>
            <a:ln w="25400" algn="ctr">
              <a:noFill/>
              <a:round/>
              <a:headEnd/>
              <a:tailEnd/>
            </a:ln>
          </p:spPr>
          <p:txBody>
            <a:bodyPr lIns="79005" tIns="39503" rIns="79005" bIns="39503" anchor="ctr"/>
            <a:lstStyle/>
            <a:p>
              <a:pPr algn="ctr" defTabSz="788988"/>
              <a:endParaRPr lang="zh-CN" altLang="en-US" sz="16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6" name="KSO_Shape"/>
            <p:cNvSpPr>
              <a:spLocks/>
            </p:cNvSpPr>
            <p:nvPr/>
          </p:nvSpPr>
          <p:spPr bwMode="auto">
            <a:xfrm>
              <a:off x="2569828" y="1835410"/>
              <a:ext cx="687015" cy="585403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800" dirty="0">
                <a:solidFill>
                  <a:srgbClr val="FFFFFF"/>
                </a:solidFill>
                <a:latin typeface="Calibri" pitchFamily="34" charset="0"/>
                <a:ea typeface="微软雅黑" pitchFamily="34" charset="-122"/>
              </a:endParaRPr>
            </a:p>
          </p:txBody>
        </p:sp>
      </p:grpSp>
      <p:cxnSp>
        <p:nvCxnSpPr>
          <p:cNvPr id="7" name="直接连接符 6"/>
          <p:cNvCxnSpPr>
            <a:cxnSpLocks noChangeShapeType="1"/>
          </p:cNvCxnSpPr>
          <p:nvPr/>
        </p:nvCxnSpPr>
        <p:spPr bwMode="auto">
          <a:xfrm flipV="1">
            <a:off x="3808413" y="1174750"/>
            <a:ext cx="0" cy="2808288"/>
          </a:xfrm>
          <a:prstGeom prst="line">
            <a:avLst/>
          </a:prstGeom>
          <a:noFill/>
          <a:ln w="12700" algn="ctr">
            <a:solidFill>
              <a:schemeClr val="accent1"/>
            </a:solidFill>
            <a:prstDash val="dash"/>
            <a:round/>
            <a:headEnd/>
            <a:tailEnd/>
          </a:ln>
        </p:spPr>
      </p:cxn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3"/>
          <p:cNvSpPr>
            <a:spLocks noChangeArrowheads="1"/>
          </p:cNvSpPr>
          <p:nvPr/>
        </p:nvSpPr>
        <p:spPr bwMode="auto">
          <a:xfrm>
            <a:off x="3573463" y="342900"/>
            <a:ext cx="2371725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44" name="组合 43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45" name="直接连接符 44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椭圆 1"/>
          <p:cNvSpPr>
            <a:spLocks noChangeArrowheads="1"/>
          </p:cNvSpPr>
          <p:nvPr/>
        </p:nvSpPr>
        <p:spPr bwMode="auto">
          <a:xfrm>
            <a:off x="1698625" y="2125663"/>
            <a:ext cx="1176338" cy="1195387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2700338" y="2590800"/>
            <a:ext cx="1011237" cy="311150"/>
            <a:chOff x="3838575" y="2712368"/>
            <a:chExt cx="1604974" cy="368530"/>
          </a:xfrm>
        </p:grpSpPr>
        <p:cxnSp>
          <p:nvCxnSpPr>
            <p:cNvPr id="29707" name="直接连接符 3"/>
            <p:cNvCxnSpPr>
              <a:cxnSpLocks noChangeShapeType="1"/>
            </p:cNvCxnSpPr>
            <p:nvPr/>
          </p:nvCxnSpPr>
          <p:spPr bwMode="auto">
            <a:xfrm>
              <a:off x="3838575" y="2892218"/>
              <a:ext cx="593181" cy="0"/>
            </a:xfrm>
            <a:prstGeom prst="line">
              <a:avLst/>
            </a:prstGeom>
            <a:noFill/>
            <a:ln w="76200" algn="ctr">
              <a:solidFill>
                <a:schemeClr val="accent1"/>
              </a:solidFill>
              <a:round/>
              <a:headEnd/>
              <a:tailEnd/>
            </a:ln>
          </p:spPr>
        </p:cxnSp>
        <p:cxnSp>
          <p:nvCxnSpPr>
            <p:cNvPr id="29708" name="直接连接符 4"/>
            <p:cNvCxnSpPr>
              <a:cxnSpLocks noChangeShapeType="1"/>
            </p:cNvCxnSpPr>
            <p:nvPr/>
          </p:nvCxnSpPr>
          <p:spPr bwMode="auto">
            <a:xfrm>
              <a:off x="4952634" y="2911353"/>
              <a:ext cx="490915" cy="0"/>
            </a:xfrm>
            <a:prstGeom prst="line">
              <a:avLst/>
            </a:prstGeom>
            <a:noFill/>
            <a:ln w="76200" algn="ctr">
              <a:solidFill>
                <a:schemeClr val="accent1"/>
              </a:solidFill>
              <a:round/>
              <a:headEnd/>
              <a:tailEnd/>
            </a:ln>
          </p:spPr>
        </p:cxnSp>
        <p:cxnSp>
          <p:nvCxnSpPr>
            <p:cNvPr id="29709" name="直接连接符 5"/>
            <p:cNvCxnSpPr>
              <a:cxnSpLocks noChangeShapeType="1"/>
            </p:cNvCxnSpPr>
            <p:nvPr/>
          </p:nvCxnSpPr>
          <p:spPr bwMode="auto">
            <a:xfrm flipV="1">
              <a:off x="4405565" y="2712368"/>
              <a:ext cx="186017" cy="189461"/>
            </a:xfrm>
            <a:prstGeom prst="line">
              <a:avLst/>
            </a:prstGeom>
            <a:noFill/>
            <a:ln w="76200" algn="ctr">
              <a:solidFill>
                <a:schemeClr val="accent1"/>
              </a:solidFill>
              <a:round/>
              <a:headEnd/>
              <a:tailEnd/>
            </a:ln>
          </p:spPr>
        </p:cxnSp>
        <p:cxnSp>
          <p:nvCxnSpPr>
            <p:cNvPr id="29710" name="直接连接符 6"/>
            <p:cNvCxnSpPr>
              <a:cxnSpLocks noChangeShapeType="1"/>
            </p:cNvCxnSpPr>
            <p:nvPr/>
          </p:nvCxnSpPr>
          <p:spPr bwMode="auto">
            <a:xfrm flipV="1">
              <a:off x="4807526" y="2899283"/>
              <a:ext cx="171299" cy="174470"/>
            </a:xfrm>
            <a:prstGeom prst="line">
              <a:avLst/>
            </a:prstGeom>
            <a:noFill/>
            <a:ln w="76200" algn="ctr">
              <a:solidFill>
                <a:schemeClr val="accent1"/>
              </a:solidFill>
              <a:round/>
              <a:headEnd/>
              <a:tailEnd/>
            </a:ln>
          </p:spPr>
        </p:cxnSp>
        <p:cxnSp>
          <p:nvCxnSpPr>
            <p:cNvPr id="29711" name="直接连接符 7"/>
            <p:cNvCxnSpPr>
              <a:cxnSpLocks noChangeShapeType="1"/>
            </p:cNvCxnSpPr>
            <p:nvPr/>
          </p:nvCxnSpPr>
          <p:spPr bwMode="auto">
            <a:xfrm flipH="1" flipV="1">
              <a:off x="4543202" y="2717130"/>
              <a:ext cx="316707" cy="363768"/>
            </a:xfrm>
            <a:prstGeom prst="line">
              <a:avLst/>
            </a:prstGeom>
            <a:noFill/>
            <a:ln w="76200" algn="ctr">
              <a:solidFill>
                <a:schemeClr val="accent1"/>
              </a:solidFill>
              <a:round/>
              <a:headEnd/>
              <a:tailEnd/>
            </a:ln>
          </p:spPr>
        </p:cxnSp>
      </p:grpSp>
      <p:grpSp>
        <p:nvGrpSpPr>
          <p:cNvPr id="9" name="组合 8"/>
          <p:cNvGrpSpPr/>
          <p:nvPr/>
        </p:nvGrpSpPr>
        <p:grpSpPr>
          <a:xfrm>
            <a:off x="3600204" y="1590290"/>
            <a:ext cx="2353487" cy="239204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933575" y="2513013"/>
            <a:ext cx="7112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788988"/>
            <a:r>
              <a:rPr lang="zh-CN" altLang="en-US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项目</a:t>
            </a:r>
            <a:endParaRPr lang="en-US" altLang="zh-CN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788988"/>
            <a:r>
              <a:rPr lang="zh-CN" altLang="en-US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产生背景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924550" y="1628775"/>
            <a:ext cx="18192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>
              <a:lnSpc>
                <a:spcPts val="13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900"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281738" y="2503488"/>
            <a:ext cx="18176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>
              <a:lnSpc>
                <a:spcPts val="13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900"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880100" y="3438525"/>
            <a:ext cx="18192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>
              <a:lnSpc>
                <a:spcPts val="13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900"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040188" y="2027238"/>
            <a:ext cx="144938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>
              <a:lnSpc>
                <a:spcPct val="130000"/>
              </a:lnSpc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300"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900"/>
                            </p:stCondLst>
                            <p:childTnLst>
                              <p:par>
                                <p:cTn id="47" presetID="26" presetClass="emph" presetSubtype="0" repeatCount="3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2" grpId="0" animBg="1"/>
      <p:bldP spid="21" grpId="0"/>
      <p:bldP spid="22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矩形 3"/>
          <p:cNvSpPr>
            <a:spLocks noChangeArrowheads="1"/>
          </p:cNvSpPr>
          <p:nvPr/>
        </p:nvSpPr>
        <p:spPr bwMode="auto">
          <a:xfrm>
            <a:off x="3573463" y="342900"/>
            <a:ext cx="2371725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133" name="组合 132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134" name="直接连接符 133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连接符 134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2" name="直接连接符 501"/>
          <p:cNvCxnSpPr/>
          <p:nvPr/>
        </p:nvCxnSpPr>
        <p:spPr>
          <a:xfrm>
            <a:off x="7212013" y="5924550"/>
            <a:ext cx="129063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2105025" y="4568825"/>
            <a:ext cx="2808288" cy="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63750" y="2241550"/>
            <a:ext cx="20828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dist" defTabSz="788988"/>
            <a:r>
              <a:rPr lang="zh-CN" altLang="en-US" sz="21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项目所在传统行业存在的危机状况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47925" y="3168650"/>
            <a:ext cx="13112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788988"/>
            <a:r>
              <a:rPr lang="zh-CN" altLang="en-US" sz="1300" b="1">
                <a:latin typeface="微软雅黑" pitchFamily="34" charset="-122"/>
                <a:ea typeface="微软雅黑" pitchFamily="34" charset="-122"/>
              </a:rPr>
              <a:t>关键字设问？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47925" y="3395663"/>
            <a:ext cx="13112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788988"/>
            <a:r>
              <a:rPr lang="zh-CN" altLang="en-US" sz="1300" b="1">
                <a:latin typeface="微软雅黑" pitchFamily="34" charset="-122"/>
                <a:ea typeface="微软雅黑" pitchFamily="34" charset="-122"/>
              </a:rPr>
              <a:t>关键字设问？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447925" y="3640138"/>
            <a:ext cx="131127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788988"/>
            <a:r>
              <a:rPr lang="zh-CN" altLang="en-US" sz="1300" b="1">
                <a:latin typeface="微软雅黑" pitchFamily="34" charset="-122"/>
                <a:ea typeface="微软雅黑" pitchFamily="34" charset="-122"/>
              </a:rPr>
              <a:t>关键字设问？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939925" y="3968750"/>
            <a:ext cx="23256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>
              <a:lnSpc>
                <a:spcPts val="13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900"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>
            <a:off x="4678363" y="1062038"/>
            <a:ext cx="771525" cy="3209925"/>
          </a:xfrm>
          <a:custGeom>
            <a:avLst/>
            <a:gdLst>
              <a:gd name="T0" fmla="*/ 438620 w 931331"/>
              <a:gd name="T1" fmla="*/ 0 h 3822203"/>
              <a:gd name="T2" fmla="*/ 438620 w 931331"/>
              <a:gd name="T3" fmla="*/ 21607 h 3822203"/>
              <a:gd name="T4" fmla="*/ 437848 w 931331"/>
              <a:gd name="T5" fmla="*/ 21509 h 3822203"/>
              <a:gd name="T6" fmla="*/ 250437 w 931331"/>
              <a:gd name="T7" fmla="*/ 237304 h 3822203"/>
              <a:gd name="T8" fmla="*/ 249887 w 931331"/>
              <a:gd name="T9" fmla="*/ 244167 h 3822203"/>
              <a:gd name="T10" fmla="*/ 248650 w 931331"/>
              <a:gd name="T11" fmla="*/ 259610 h 3822203"/>
              <a:gd name="T12" fmla="*/ 248942 w 931331"/>
              <a:gd name="T13" fmla="*/ 263247 h 3822203"/>
              <a:gd name="T14" fmla="*/ 247404 w 931331"/>
              <a:gd name="T15" fmla="*/ 294267 h 3822203"/>
              <a:gd name="T16" fmla="*/ 247404 w 931331"/>
              <a:gd name="T17" fmla="*/ 706685 h 3822203"/>
              <a:gd name="T18" fmla="*/ 71783 w 931331"/>
              <a:gd name="T19" fmla="*/ 949776 h 3822203"/>
              <a:gd name="T20" fmla="*/ 71783 w 931331"/>
              <a:gd name="T21" fmla="*/ 953561 h 3822203"/>
              <a:gd name="T22" fmla="*/ 247404 w 931331"/>
              <a:gd name="T23" fmla="*/ 1194564 h 3822203"/>
              <a:gd name="T24" fmla="*/ 247404 w 931331"/>
              <a:gd name="T25" fmla="*/ 1606588 h 3822203"/>
              <a:gd name="T26" fmla="*/ 248853 w 931331"/>
              <a:gd name="T27" fmla="*/ 1634074 h 3822203"/>
              <a:gd name="T28" fmla="*/ 248650 w 931331"/>
              <a:gd name="T29" fmla="*/ 1636602 h 3822203"/>
              <a:gd name="T30" fmla="*/ 249633 w 931331"/>
              <a:gd name="T31" fmla="*/ 1648851 h 3822203"/>
              <a:gd name="T32" fmla="*/ 250625 w 931331"/>
              <a:gd name="T33" fmla="*/ 1661244 h 3822203"/>
              <a:gd name="T34" fmla="*/ 437848 w 931331"/>
              <a:gd name="T35" fmla="*/ 1874702 h 3822203"/>
              <a:gd name="T36" fmla="*/ 438620 w 931331"/>
              <a:gd name="T37" fmla="*/ 1874603 h 3822203"/>
              <a:gd name="T38" fmla="*/ 438620 w 931331"/>
              <a:gd name="T39" fmla="*/ 1901247 h 3822203"/>
              <a:gd name="T40" fmla="*/ 239235 w 931331"/>
              <a:gd name="T41" fmla="*/ 1829835 h 3822203"/>
              <a:gd name="T42" fmla="*/ 175622 w 931331"/>
              <a:gd name="T43" fmla="*/ 1573167 h 3822203"/>
              <a:gd name="T44" fmla="*/ 175622 w 931331"/>
              <a:gd name="T45" fmla="*/ 1211404 h 3822203"/>
              <a:gd name="T46" fmla="*/ 143566 w 931331"/>
              <a:gd name="T47" fmla="*/ 1047299 h 3822203"/>
              <a:gd name="T48" fmla="*/ 0 w 931331"/>
              <a:gd name="T49" fmla="*/ 975886 h 3822203"/>
              <a:gd name="T50" fmla="*/ 0 w 931331"/>
              <a:gd name="T51" fmla="*/ 925363 h 3822203"/>
              <a:gd name="T52" fmla="*/ 139482 w 931331"/>
              <a:gd name="T53" fmla="*/ 857865 h 3822203"/>
              <a:gd name="T54" fmla="*/ 175622 w 931331"/>
              <a:gd name="T55" fmla="*/ 689844 h 3822203"/>
              <a:gd name="T56" fmla="*/ 175622 w 931331"/>
              <a:gd name="T57" fmla="*/ 328080 h 3822203"/>
              <a:gd name="T58" fmla="*/ 239235 w 931331"/>
              <a:gd name="T59" fmla="*/ 71412 h 3822203"/>
              <a:gd name="T60" fmla="*/ 438620 w 931331"/>
              <a:gd name="T61" fmla="*/ 0 h 382220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931331"/>
              <a:gd name="T94" fmla="*/ 0 h 3822203"/>
              <a:gd name="T95" fmla="*/ 931331 w 931331"/>
              <a:gd name="T96" fmla="*/ 3822203 h 3822203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圆角矩形 11"/>
          <p:cNvSpPr>
            <a:spLocks noChangeArrowheads="1"/>
          </p:cNvSpPr>
          <p:nvPr/>
        </p:nvSpPr>
        <p:spPr bwMode="auto">
          <a:xfrm>
            <a:off x="5602288" y="1062038"/>
            <a:ext cx="2622550" cy="3937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" algn="ctr">
            <a:solidFill>
              <a:srgbClr val="7F7F7F"/>
            </a:solidFill>
            <a:round/>
            <a:headEnd/>
            <a:tailEnd/>
          </a:ln>
        </p:spPr>
        <p:txBody>
          <a:bodyPr lIns="79005" tIns="39503" rIns="79005" bIns="39503" anchor="ctr"/>
          <a:lstStyle/>
          <a:p>
            <a:pPr algn="ctr" defTabSz="788988"/>
            <a:endParaRPr lang="zh-CN" altLang="en-US" sz="1600">
              <a:solidFill>
                <a:srgbClr val="FFFFFF"/>
              </a:solidFill>
              <a:latin typeface="Calibri" pitchFamily="34" charset="0"/>
              <a:ea typeface="微软雅黑" pitchFamily="34" charset="-122"/>
            </a:endParaRPr>
          </a:p>
        </p:txBody>
      </p:sp>
      <p:sp>
        <p:nvSpPr>
          <p:cNvPr id="13" name="圆角矩形 12"/>
          <p:cNvSpPr>
            <a:spLocks noChangeArrowheads="1"/>
          </p:cNvSpPr>
          <p:nvPr/>
        </p:nvSpPr>
        <p:spPr bwMode="auto">
          <a:xfrm>
            <a:off x="5602288" y="1530350"/>
            <a:ext cx="2622550" cy="3952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" algn="ctr">
            <a:solidFill>
              <a:srgbClr val="7F7F7F"/>
            </a:solidFill>
            <a:round/>
            <a:headEnd/>
            <a:tailEnd/>
          </a:ln>
        </p:spPr>
        <p:txBody>
          <a:bodyPr lIns="79005" tIns="39503" rIns="79005" bIns="39503" anchor="ctr"/>
          <a:lstStyle/>
          <a:p>
            <a:pPr algn="ctr" defTabSz="788988"/>
            <a:endParaRPr lang="zh-CN" altLang="en-US" sz="1600">
              <a:solidFill>
                <a:srgbClr val="FFFFFF"/>
              </a:solidFill>
              <a:latin typeface="Calibri" pitchFamily="34" charset="0"/>
              <a:ea typeface="微软雅黑" pitchFamily="34" charset="-122"/>
            </a:endParaRPr>
          </a:p>
        </p:txBody>
      </p:sp>
      <p:sp>
        <p:nvSpPr>
          <p:cNvPr id="14" name="圆角矩形 13"/>
          <p:cNvSpPr>
            <a:spLocks noChangeArrowheads="1"/>
          </p:cNvSpPr>
          <p:nvPr/>
        </p:nvSpPr>
        <p:spPr bwMode="auto">
          <a:xfrm>
            <a:off x="5602288" y="1998663"/>
            <a:ext cx="2622550" cy="3968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" algn="ctr">
            <a:solidFill>
              <a:srgbClr val="7F7F7F"/>
            </a:solidFill>
            <a:round/>
            <a:headEnd/>
            <a:tailEnd/>
          </a:ln>
        </p:spPr>
        <p:txBody>
          <a:bodyPr lIns="79005" tIns="39503" rIns="79005" bIns="39503" anchor="ctr"/>
          <a:lstStyle/>
          <a:p>
            <a:pPr algn="ctr" defTabSz="788988"/>
            <a:endParaRPr lang="zh-CN" altLang="en-US" sz="1600">
              <a:solidFill>
                <a:srgbClr val="FFFFFF"/>
              </a:solidFill>
              <a:latin typeface="Calibri" pitchFamily="34" charset="0"/>
              <a:ea typeface="微软雅黑" pitchFamily="34" charset="-122"/>
            </a:endParaRPr>
          </a:p>
        </p:txBody>
      </p:sp>
      <p:sp>
        <p:nvSpPr>
          <p:cNvPr id="15" name="圆角矩形 14"/>
          <p:cNvSpPr>
            <a:spLocks noChangeArrowheads="1"/>
          </p:cNvSpPr>
          <p:nvPr/>
        </p:nvSpPr>
        <p:spPr bwMode="auto">
          <a:xfrm>
            <a:off x="5602288" y="2470150"/>
            <a:ext cx="2622550" cy="3937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" algn="ctr">
            <a:solidFill>
              <a:srgbClr val="7F7F7F"/>
            </a:solidFill>
            <a:round/>
            <a:headEnd/>
            <a:tailEnd/>
          </a:ln>
        </p:spPr>
        <p:txBody>
          <a:bodyPr lIns="79005" tIns="39503" rIns="79005" bIns="39503" anchor="ctr"/>
          <a:lstStyle/>
          <a:p>
            <a:pPr algn="ctr" defTabSz="788988"/>
            <a:endParaRPr lang="zh-CN" altLang="en-US" sz="1600">
              <a:solidFill>
                <a:srgbClr val="FFFFFF"/>
              </a:solidFill>
              <a:latin typeface="Calibri" pitchFamily="34" charset="0"/>
              <a:ea typeface="微软雅黑" pitchFamily="34" charset="-122"/>
            </a:endParaRPr>
          </a:p>
        </p:txBody>
      </p:sp>
      <p:sp>
        <p:nvSpPr>
          <p:cNvPr id="16" name="圆角矩形 15"/>
          <p:cNvSpPr>
            <a:spLocks noChangeArrowheads="1"/>
          </p:cNvSpPr>
          <p:nvPr/>
        </p:nvSpPr>
        <p:spPr bwMode="auto">
          <a:xfrm>
            <a:off x="5602288" y="2938463"/>
            <a:ext cx="2622550" cy="3937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" algn="ctr">
            <a:solidFill>
              <a:srgbClr val="7F7F7F"/>
            </a:solidFill>
            <a:round/>
            <a:headEnd/>
            <a:tailEnd/>
          </a:ln>
        </p:spPr>
        <p:txBody>
          <a:bodyPr lIns="79005" tIns="39503" rIns="79005" bIns="39503" anchor="ctr"/>
          <a:lstStyle/>
          <a:p>
            <a:pPr algn="ctr" defTabSz="788988"/>
            <a:endParaRPr lang="zh-CN" altLang="en-US" sz="1600">
              <a:solidFill>
                <a:srgbClr val="FFFFFF"/>
              </a:solidFill>
              <a:latin typeface="Calibri" pitchFamily="34" charset="0"/>
              <a:ea typeface="微软雅黑" pitchFamily="34" charset="-122"/>
            </a:endParaRPr>
          </a:p>
        </p:txBody>
      </p:sp>
      <p:sp>
        <p:nvSpPr>
          <p:cNvPr id="17" name="圆角矩形 16"/>
          <p:cNvSpPr>
            <a:spLocks noChangeArrowheads="1"/>
          </p:cNvSpPr>
          <p:nvPr/>
        </p:nvSpPr>
        <p:spPr bwMode="auto">
          <a:xfrm>
            <a:off x="5602288" y="3408363"/>
            <a:ext cx="2622550" cy="39528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" algn="ctr">
            <a:solidFill>
              <a:srgbClr val="7F7F7F"/>
            </a:solidFill>
            <a:round/>
            <a:headEnd/>
            <a:tailEnd/>
          </a:ln>
        </p:spPr>
        <p:txBody>
          <a:bodyPr lIns="79005" tIns="39503" rIns="79005" bIns="39503" anchor="ctr"/>
          <a:lstStyle/>
          <a:p>
            <a:pPr algn="ctr" defTabSz="788988"/>
            <a:endParaRPr lang="zh-CN" altLang="en-US" sz="1600">
              <a:solidFill>
                <a:srgbClr val="FFFFFF"/>
              </a:solidFill>
              <a:latin typeface="Calibri" pitchFamily="34" charset="0"/>
              <a:ea typeface="微软雅黑" pitchFamily="34" charset="-122"/>
            </a:endParaRPr>
          </a:p>
        </p:txBody>
      </p:sp>
      <p:sp>
        <p:nvSpPr>
          <p:cNvPr id="18" name="圆角矩形 17"/>
          <p:cNvSpPr>
            <a:spLocks noChangeArrowheads="1"/>
          </p:cNvSpPr>
          <p:nvPr/>
        </p:nvSpPr>
        <p:spPr bwMode="auto">
          <a:xfrm>
            <a:off x="5602288" y="3878263"/>
            <a:ext cx="2622550" cy="3937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" algn="ctr">
            <a:solidFill>
              <a:srgbClr val="7F7F7F"/>
            </a:solidFill>
            <a:round/>
            <a:headEnd/>
            <a:tailEnd/>
          </a:ln>
        </p:spPr>
        <p:txBody>
          <a:bodyPr lIns="79005" tIns="39503" rIns="79005" bIns="39503" anchor="ctr"/>
          <a:lstStyle/>
          <a:p>
            <a:pPr algn="ctr" defTabSz="788988"/>
            <a:endParaRPr lang="zh-CN" altLang="en-US" sz="1600">
              <a:solidFill>
                <a:srgbClr val="FFFFFF"/>
              </a:solidFill>
              <a:latin typeface="Calibri" pitchFamily="34" charset="0"/>
              <a:ea typeface="微软雅黑" pitchFamily="34" charset="-122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892800" y="1195388"/>
            <a:ext cx="191293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没时间缴罚单！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892800" y="1663700"/>
            <a:ext cx="191293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工作太忙，没时间做饭！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892800" y="2132013"/>
            <a:ext cx="191293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快递没人收！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892800" y="2603500"/>
            <a:ext cx="191293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想吃日式料理，附近却没有！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892800" y="3071813"/>
            <a:ext cx="191293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现在的食品安全让人不放心！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892800" y="3540125"/>
            <a:ext cx="191293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对不良商家投诉无门！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892800" y="4010025"/>
            <a:ext cx="1912938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/>
            <a:r>
              <a:rPr lang="en-US" altLang="zh-CN" sz="900">
                <a:latin typeface="微软雅黑" pitchFamily="34" charset="-122"/>
                <a:ea typeface="微软雅黑" pitchFamily="34" charset="-122"/>
              </a:rPr>
              <a:t>…………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2558463" y="1179914"/>
            <a:ext cx="990267" cy="10050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" name="同心圆 2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522538" y="1377950"/>
            <a:ext cx="10414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788988"/>
            <a:r>
              <a:rPr lang="zh-CN" altLang="en-US" sz="22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现实</a:t>
            </a:r>
            <a:endParaRPr lang="en-US" altLang="zh-CN" sz="2200" b="1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788988"/>
            <a:r>
              <a:rPr lang="zh-CN" altLang="en-US" sz="22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需求</a:t>
            </a:r>
          </a:p>
        </p:txBody>
      </p: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9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2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7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3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6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9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2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3"/>
          <p:cNvSpPr>
            <a:spLocks noChangeArrowheads="1"/>
          </p:cNvSpPr>
          <p:nvPr/>
        </p:nvSpPr>
        <p:spPr bwMode="auto">
          <a:xfrm>
            <a:off x="3573463" y="342900"/>
            <a:ext cx="23907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17" name="组合 16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698750" y="1316038"/>
            <a:ext cx="3868738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点击输入简要文字内容，文字内容需概括精炼，不用多余的文字修饰。点击输入简要文字内容，文字内容需概括精炼，不用多余的文字修饰。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椭圆 9"/>
          <p:cNvSpPr>
            <a:spLocks noChangeArrowheads="1"/>
          </p:cNvSpPr>
          <p:nvPr/>
        </p:nvSpPr>
        <p:spPr bwMode="auto">
          <a:xfrm>
            <a:off x="1984375" y="1233488"/>
            <a:ext cx="568325" cy="577850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r>
              <a:rPr lang="en-US" altLang="zh-CN" sz="27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27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223260" y="1843025"/>
            <a:ext cx="559460" cy="56843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" name="同心圆 1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320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zh-CN" altLang="en-US" sz="32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4" name="椭圆 13"/>
          <p:cNvSpPr>
            <a:spLocks noChangeArrowheads="1"/>
          </p:cNvSpPr>
          <p:nvPr/>
        </p:nvSpPr>
        <p:spPr bwMode="auto">
          <a:xfrm>
            <a:off x="2457450" y="2447925"/>
            <a:ext cx="569913" cy="577850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r>
              <a:rPr lang="en-US" altLang="zh-CN" sz="27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27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699435" y="3052419"/>
            <a:ext cx="560121" cy="56911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" name="同心圆 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20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" name="椭圆 1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3200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4</a:t>
              </a:r>
              <a:endParaRPr lang="zh-CN" altLang="en-US" sz="32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1" name="椭圆 20"/>
          <p:cNvSpPr>
            <a:spLocks noChangeArrowheads="1"/>
          </p:cNvSpPr>
          <p:nvPr/>
        </p:nvSpPr>
        <p:spPr bwMode="auto">
          <a:xfrm>
            <a:off x="2936875" y="3667125"/>
            <a:ext cx="568325" cy="577850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r>
              <a:rPr lang="en-US" altLang="zh-CN" sz="27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endParaRPr lang="zh-CN" altLang="en-US" sz="270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878138" y="1916113"/>
            <a:ext cx="36893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点击输入简要文字内容，文字内容需概括精炼，不用多余的文字修饰。点击输入简要文字内容，文字内容需概括精炼，不用多余的文字修饰。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116263" y="2525713"/>
            <a:ext cx="33845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点击输入简要文字内容，文字内容需概括精炼，不用多余的文字修饰。点击输入简要文字内容，文字内容需概括精炼，不用多余的文字修饰。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413125" y="3113088"/>
            <a:ext cx="31543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点击输入简要文字内容，文字内容需概括精炼，不用多余的文字修饰。点击输入简要文字内容，文字内容需概括精炼，不用多余的文字修饰。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652838" y="3778250"/>
            <a:ext cx="29765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点击输入简要文字内容，文字内容需概括精炼，不用多余的文字修饰。点击输入简要文字内容，文字内容需概括精炼，不用多余的文字修饰。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Freeform 18"/>
          <p:cNvSpPr>
            <a:spLocks noEditPoints="1"/>
          </p:cNvSpPr>
          <p:nvPr/>
        </p:nvSpPr>
        <p:spPr bwMode="auto">
          <a:xfrm rot="5400000">
            <a:off x="6561931" y="3752057"/>
            <a:ext cx="415925" cy="280988"/>
          </a:xfrm>
          <a:custGeom>
            <a:avLst/>
            <a:gdLst>
              <a:gd name="T0" fmla="*/ 2147483647 w 611"/>
              <a:gd name="T1" fmla="*/ 2147483647 h 610"/>
              <a:gd name="T2" fmla="*/ 2147483647 w 611"/>
              <a:gd name="T3" fmla="*/ 2147483647 h 610"/>
              <a:gd name="T4" fmla="*/ 0 w 611"/>
              <a:gd name="T5" fmla="*/ 2147483647 h 610"/>
              <a:gd name="T6" fmla="*/ 2147483647 w 611"/>
              <a:gd name="T7" fmla="*/ 0 h 610"/>
              <a:gd name="T8" fmla="*/ 2147483647 w 611"/>
              <a:gd name="T9" fmla="*/ 2147483647 h 610"/>
              <a:gd name="T10" fmla="*/ 2147483647 w 611"/>
              <a:gd name="T11" fmla="*/ 2147483647 h 610"/>
              <a:gd name="T12" fmla="*/ 2147483647 w 611"/>
              <a:gd name="T13" fmla="*/ 2147483647 h 610"/>
              <a:gd name="T14" fmla="*/ 2147483647 w 611"/>
              <a:gd name="T15" fmla="*/ 2147483647 h 610"/>
              <a:gd name="T16" fmla="*/ 2147483647 w 611"/>
              <a:gd name="T17" fmla="*/ 2147483647 h 6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11"/>
              <a:gd name="T28" fmla="*/ 0 h 610"/>
              <a:gd name="T29" fmla="*/ 611 w 611"/>
              <a:gd name="T30" fmla="*/ 610 h 61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11" h="610">
                <a:moveTo>
                  <a:pt x="153" y="610"/>
                </a:moveTo>
                <a:lnTo>
                  <a:pt x="153" y="305"/>
                </a:lnTo>
                <a:lnTo>
                  <a:pt x="0" y="305"/>
                </a:lnTo>
                <a:lnTo>
                  <a:pt x="305" y="0"/>
                </a:lnTo>
                <a:lnTo>
                  <a:pt x="611" y="305"/>
                </a:lnTo>
                <a:lnTo>
                  <a:pt x="458" y="305"/>
                </a:lnTo>
                <a:lnTo>
                  <a:pt x="458" y="610"/>
                </a:lnTo>
                <a:lnTo>
                  <a:pt x="153" y="610"/>
                </a:lnTo>
                <a:close/>
                <a:moveTo>
                  <a:pt x="305" y="610"/>
                </a:moveTo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Freeform 19"/>
          <p:cNvSpPr>
            <a:spLocks noEditPoints="1"/>
          </p:cNvSpPr>
          <p:nvPr/>
        </p:nvSpPr>
        <p:spPr bwMode="auto">
          <a:xfrm rot="5400000">
            <a:off x="6561931" y="2593182"/>
            <a:ext cx="415925" cy="280988"/>
          </a:xfrm>
          <a:custGeom>
            <a:avLst/>
            <a:gdLst>
              <a:gd name="T0" fmla="*/ 2147483647 w 611"/>
              <a:gd name="T1" fmla="*/ 2147483647 h 610"/>
              <a:gd name="T2" fmla="*/ 2147483647 w 611"/>
              <a:gd name="T3" fmla="*/ 2147483647 h 610"/>
              <a:gd name="T4" fmla="*/ 0 w 611"/>
              <a:gd name="T5" fmla="*/ 2147483647 h 610"/>
              <a:gd name="T6" fmla="*/ 2147483647 w 611"/>
              <a:gd name="T7" fmla="*/ 0 h 610"/>
              <a:gd name="T8" fmla="*/ 2147483647 w 611"/>
              <a:gd name="T9" fmla="*/ 2147483647 h 610"/>
              <a:gd name="T10" fmla="*/ 2147483647 w 611"/>
              <a:gd name="T11" fmla="*/ 2147483647 h 610"/>
              <a:gd name="T12" fmla="*/ 2147483647 w 611"/>
              <a:gd name="T13" fmla="*/ 2147483647 h 610"/>
              <a:gd name="T14" fmla="*/ 2147483647 w 611"/>
              <a:gd name="T15" fmla="*/ 2147483647 h 610"/>
              <a:gd name="T16" fmla="*/ 2147483647 w 611"/>
              <a:gd name="T17" fmla="*/ 2147483647 h 6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11"/>
              <a:gd name="T28" fmla="*/ 0 h 610"/>
              <a:gd name="T29" fmla="*/ 611 w 611"/>
              <a:gd name="T30" fmla="*/ 610 h 61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11" h="610">
                <a:moveTo>
                  <a:pt x="153" y="610"/>
                </a:moveTo>
                <a:lnTo>
                  <a:pt x="153" y="305"/>
                </a:lnTo>
                <a:lnTo>
                  <a:pt x="0" y="305"/>
                </a:lnTo>
                <a:lnTo>
                  <a:pt x="305" y="0"/>
                </a:lnTo>
                <a:lnTo>
                  <a:pt x="611" y="305"/>
                </a:lnTo>
                <a:lnTo>
                  <a:pt x="458" y="305"/>
                </a:lnTo>
                <a:lnTo>
                  <a:pt x="458" y="610"/>
                </a:lnTo>
                <a:lnTo>
                  <a:pt x="153" y="610"/>
                </a:lnTo>
                <a:close/>
                <a:moveTo>
                  <a:pt x="305" y="610"/>
                </a:moveTo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" name="Freeform 20"/>
          <p:cNvSpPr>
            <a:spLocks noEditPoints="1"/>
          </p:cNvSpPr>
          <p:nvPr/>
        </p:nvSpPr>
        <p:spPr bwMode="auto">
          <a:xfrm rot="5400000">
            <a:off x="6561931" y="1413669"/>
            <a:ext cx="415925" cy="280988"/>
          </a:xfrm>
          <a:custGeom>
            <a:avLst/>
            <a:gdLst>
              <a:gd name="T0" fmla="*/ 2147483647 w 611"/>
              <a:gd name="T1" fmla="*/ 2147483647 h 610"/>
              <a:gd name="T2" fmla="*/ 2147483647 w 611"/>
              <a:gd name="T3" fmla="*/ 2147483647 h 610"/>
              <a:gd name="T4" fmla="*/ 0 w 611"/>
              <a:gd name="T5" fmla="*/ 2147483647 h 610"/>
              <a:gd name="T6" fmla="*/ 2147483647 w 611"/>
              <a:gd name="T7" fmla="*/ 0 h 610"/>
              <a:gd name="T8" fmla="*/ 2147483647 w 611"/>
              <a:gd name="T9" fmla="*/ 2147483647 h 610"/>
              <a:gd name="T10" fmla="*/ 2147483647 w 611"/>
              <a:gd name="T11" fmla="*/ 2147483647 h 610"/>
              <a:gd name="T12" fmla="*/ 2147483647 w 611"/>
              <a:gd name="T13" fmla="*/ 2147483647 h 610"/>
              <a:gd name="T14" fmla="*/ 2147483647 w 611"/>
              <a:gd name="T15" fmla="*/ 2147483647 h 610"/>
              <a:gd name="T16" fmla="*/ 2147483647 w 611"/>
              <a:gd name="T17" fmla="*/ 2147483647 h 6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11"/>
              <a:gd name="T28" fmla="*/ 0 h 610"/>
              <a:gd name="T29" fmla="*/ 611 w 611"/>
              <a:gd name="T30" fmla="*/ 610 h 61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11" h="610">
                <a:moveTo>
                  <a:pt x="153" y="610"/>
                </a:moveTo>
                <a:lnTo>
                  <a:pt x="153" y="305"/>
                </a:lnTo>
                <a:lnTo>
                  <a:pt x="0" y="305"/>
                </a:lnTo>
                <a:lnTo>
                  <a:pt x="305" y="0"/>
                </a:lnTo>
                <a:lnTo>
                  <a:pt x="611" y="305"/>
                </a:lnTo>
                <a:lnTo>
                  <a:pt x="458" y="305"/>
                </a:lnTo>
                <a:lnTo>
                  <a:pt x="458" y="610"/>
                </a:lnTo>
                <a:lnTo>
                  <a:pt x="153" y="610"/>
                </a:lnTo>
                <a:close/>
                <a:moveTo>
                  <a:pt x="305" y="610"/>
                </a:moveTo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7160112" y="2502945"/>
            <a:ext cx="1421713" cy="460980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2" name="圆角矩形 31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4351930" y="1373339"/>
              <a:ext cx="3742172" cy="2584451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8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便民利民惠民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161336" y="1298236"/>
            <a:ext cx="1423373" cy="461635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7" name="圆角矩形 36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8" name="圆角矩形 37"/>
            <p:cNvSpPr/>
            <p:nvPr/>
          </p:nvSpPr>
          <p:spPr>
            <a:xfrm>
              <a:off x="4351930" y="1373339"/>
              <a:ext cx="3742172" cy="2584451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8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解决生活麻烦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7205149" y="3661714"/>
            <a:ext cx="1423710" cy="460979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2" name="圆角矩形 41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3" name="圆角矩形 42"/>
            <p:cNvSpPr/>
            <p:nvPr/>
          </p:nvSpPr>
          <p:spPr>
            <a:xfrm>
              <a:off x="4351930" y="1373339"/>
              <a:ext cx="3742172" cy="2584451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8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增加公司收入</a:t>
              </a:r>
            </a:p>
          </p:txBody>
        </p:sp>
      </p:grp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10" grpId="0" animBg="1"/>
      <p:bldP spid="14" grpId="0" animBg="1"/>
      <p:bldP spid="21" grpId="0" animBg="1"/>
      <p:bldP spid="22" grpId="0"/>
      <p:bldP spid="23" grpId="0"/>
      <p:bldP spid="24" grpId="0"/>
      <p:bldP spid="25" grpId="0"/>
      <p:bldP spid="26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3573463" y="342900"/>
            <a:ext cx="23907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12" name="直接连接符 3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4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圆角矩形 17"/>
          <p:cNvSpPr>
            <a:spLocks noChangeArrowheads="1"/>
          </p:cNvSpPr>
          <p:nvPr/>
        </p:nvSpPr>
        <p:spPr bwMode="auto">
          <a:xfrm>
            <a:off x="1924050" y="2352675"/>
            <a:ext cx="2022475" cy="1995488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lIns="79005" tIns="39503" rIns="79005" bIns="39503" anchor="ctr"/>
          <a:lstStyle/>
          <a:p>
            <a:pPr algn="ctr" defTabSz="788988"/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25" name="组合 1"/>
          <p:cNvGrpSpPr/>
          <p:nvPr/>
        </p:nvGrpSpPr>
        <p:grpSpPr>
          <a:xfrm>
            <a:off x="2319703" y="1400859"/>
            <a:ext cx="1194947" cy="12173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sp>
        <p:nvSpPr>
          <p:cNvPr id="11" name="椭圆 10"/>
          <p:cNvSpPr>
            <a:spLocks noChangeArrowheads="1"/>
          </p:cNvSpPr>
          <p:nvPr/>
        </p:nvSpPr>
        <p:spPr bwMode="auto">
          <a:xfrm>
            <a:off x="3233738" y="2195513"/>
            <a:ext cx="306387" cy="314325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8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r>
              <a:rPr lang="en-US" altLang="zh-CN" sz="1600">
                <a:solidFill>
                  <a:srgbClr val="FFFFFF"/>
                </a:solidFill>
                <a:latin typeface="Calibri" pitchFamily="34" charset="0"/>
              </a:rPr>
              <a:t>1</a:t>
            </a: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2470150" y="1881188"/>
            <a:ext cx="9715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16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发展趋势</a:t>
            </a:r>
          </a:p>
        </p:txBody>
      </p:sp>
      <p:sp>
        <p:nvSpPr>
          <p:cNvPr id="19" name="圆角矩形 18"/>
          <p:cNvSpPr>
            <a:spLocks noChangeArrowheads="1"/>
          </p:cNvSpPr>
          <p:nvPr/>
        </p:nvSpPr>
        <p:spPr bwMode="auto">
          <a:xfrm>
            <a:off x="4170363" y="2352675"/>
            <a:ext cx="2024062" cy="1995488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lIns="79005" tIns="39503" rIns="79005" bIns="39503" anchor="ctr"/>
          <a:lstStyle/>
          <a:p>
            <a:pPr algn="ctr" defTabSz="788988"/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圆角矩形 19"/>
          <p:cNvSpPr>
            <a:spLocks noChangeArrowheads="1"/>
          </p:cNvSpPr>
          <p:nvPr/>
        </p:nvSpPr>
        <p:spPr bwMode="auto">
          <a:xfrm>
            <a:off x="6430963" y="2352675"/>
            <a:ext cx="2022475" cy="1995488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lIns="79005" tIns="39503" rIns="79005" bIns="39503" anchor="ctr"/>
          <a:lstStyle/>
          <a:p>
            <a:pPr algn="ctr" defTabSz="788988"/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585442" y="1437998"/>
            <a:ext cx="1195756" cy="121596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845390" y="1400859"/>
            <a:ext cx="1195755" cy="121730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" name="同心圆 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sp>
        <p:nvSpPr>
          <p:cNvPr id="13" name="椭圆 12"/>
          <p:cNvSpPr>
            <a:spLocks noChangeArrowheads="1"/>
          </p:cNvSpPr>
          <p:nvPr/>
        </p:nvSpPr>
        <p:spPr bwMode="auto">
          <a:xfrm>
            <a:off x="5540375" y="2195513"/>
            <a:ext cx="307975" cy="314325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8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r>
              <a:rPr lang="en-US" altLang="zh-CN" sz="1600">
                <a:solidFill>
                  <a:srgbClr val="FFFFFF"/>
                </a:solidFill>
                <a:latin typeface="Calibri" pitchFamily="34" charset="0"/>
              </a:rPr>
              <a:t>2</a:t>
            </a: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椭圆 13"/>
          <p:cNvSpPr>
            <a:spLocks noChangeArrowheads="1"/>
          </p:cNvSpPr>
          <p:nvPr/>
        </p:nvSpPr>
        <p:spPr bwMode="auto">
          <a:xfrm>
            <a:off x="7802563" y="2195513"/>
            <a:ext cx="309562" cy="314325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8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r>
              <a:rPr lang="en-US" altLang="zh-CN" sz="1600">
                <a:solidFill>
                  <a:srgbClr val="FFFFFF"/>
                </a:solidFill>
                <a:latin typeface="Calibri" pitchFamily="34" charset="0"/>
              </a:rPr>
              <a:t>3</a:t>
            </a: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4724400" y="1881188"/>
            <a:ext cx="9715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16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消费习惯</a:t>
            </a: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6985000" y="1881188"/>
            <a:ext cx="9715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16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政策扶持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139950" y="2811463"/>
            <a:ext cx="16097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788988">
              <a:lnSpc>
                <a:spcPct val="13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       点击输入简要文字内容，文字内容需概括精炼，不用多余的文字修饰。点击输入简要文字内容，文字内容需概括精炼，不用多余的文字修饰。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  <a:p>
            <a:pPr defTabSz="788988">
              <a:lnSpc>
                <a:spcPct val="13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       点击输入简要文字内容，文字内容需概括精炼，不用多余的文字修饰。</a:t>
            </a:r>
            <a:endParaRPr lang="zh-CN" altLang="en-US" b="1">
              <a:solidFill>
                <a:srgbClr val="F87A0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378325" y="2805113"/>
            <a:ext cx="160655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788988">
              <a:lnSpc>
                <a:spcPct val="13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       点击输入简要文字内容，文字内容需概括精炼，不用多余的文字修饰。点击输入简要文字内容，文字内容需概括精炼，不用多余的文字修饰。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  <a:p>
            <a:pPr defTabSz="788988">
              <a:lnSpc>
                <a:spcPct val="13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       点击输入简要文字内容，文字内容需概括精炼，不用多余的文字修饰。</a:t>
            </a:r>
            <a:endParaRPr lang="zh-CN" altLang="en-US" b="1">
              <a:solidFill>
                <a:srgbClr val="F87A0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638925" y="2811463"/>
            <a:ext cx="1608138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788988">
              <a:lnSpc>
                <a:spcPct val="13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       点击输入简要文字内容，文字内容需概括精炼，不用多余的文字修饰。点击输入简要文字内容，文字内容需概括精炼，不用多余的文字修饰。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  <a:p>
            <a:pPr defTabSz="788988">
              <a:lnSpc>
                <a:spcPct val="13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       点击输入简要文字内容，文字内容需概括精炼，不用多余的文字修饰。</a:t>
            </a:r>
            <a:endParaRPr lang="zh-CN" altLang="en-US" b="1">
              <a:solidFill>
                <a:srgbClr val="F87A08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00"/>
                            </p:stCondLst>
                            <p:childTnLst>
                              <p:par>
                                <p:cTn id="4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4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67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8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9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70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75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6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7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78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83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84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5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86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1" grpId="0" animBg="1"/>
      <p:bldP spid="15" grpId="0"/>
      <p:bldP spid="19" grpId="0" animBg="1"/>
      <p:bldP spid="20" grpId="0" animBg="1"/>
      <p:bldP spid="13" grpId="0" animBg="1"/>
      <p:bldP spid="14" grpId="0" animBg="1"/>
      <p:bldP spid="16" grpId="0"/>
      <p:bldP spid="17" grpId="0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3"/>
          <p:cNvSpPr>
            <a:spLocks noChangeArrowheads="1"/>
          </p:cNvSpPr>
          <p:nvPr/>
        </p:nvSpPr>
        <p:spPr bwMode="auto">
          <a:xfrm>
            <a:off x="3573463" y="342900"/>
            <a:ext cx="23907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49" name="组合 48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5" name="直接连接符 49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空心弧 39"/>
          <p:cNvSpPr/>
          <p:nvPr/>
        </p:nvSpPr>
        <p:spPr>
          <a:xfrm rot="5400000">
            <a:off x="1521620" y="1383506"/>
            <a:ext cx="2640012" cy="2416175"/>
          </a:xfrm>
          <a:prstGeom prst="blockArc">
            <a:avLst>
              <a:gd name="adj1" fmla="val 10897210"/>
              <a:gd name="adj2" fmla="val 6953"/>
              <a:gd name="adj3" fmla="val 124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433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89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46" name="直接连接符 45"/>
          <p:cNvCxnSpPr/>
          <p:nvPr/>
        </p:nvCxnSpPr>
        <p:spPr bwMode="auto">
          <a:xfrm>
            <a:off x="3789363" y="1673225"/>
            <a:ext cx="1441450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 bwMode="auto">
          <a:xfrm>
            <a:off x="3838575" y="4464050"/>
            <a:ext cx="143986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 bwMode="auto">
          <a:xfrm>
            <a:off x="4660900" y="2619375"/>
            <a:ext cx="1333500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>
            <a:endCxn id="87" idx="2"/>
          </p:cNvCxnSpPr>
          <p:nvPr/>
        </p:nvCxnSpPr>
        <p:spPr bwMode="auto">
          <a:xfrm>
            <a:off x="4516438" y="3603625"/>
            <a:ext cx="1441450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/>
          <p:cNvSpPr>
            <a:spLocks noChangeArrowheads="1"/>
          </p:cNvSpPr>
          <p:nvPr/>
        </p:nvSpPr>
        <p:spPr bwMode="auto">
          <a:xfrm>
            <a:off x="5324475" y="1135063"/>
            <a:ext cx="11493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8997" tIns="39500" rIns="78997" bIns="39500">
            <a:spAutoFit/>
          </a:bodyPr>
          <a:lstStyle/>
          <a:p>
            <a:pPr defTabSz="788988"/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处于起步阶段</a:t>
            </a:r>
          </a:p>
        </p:txBody>
      </p:sp>
      <p:sp>
        <p:nvSpPr>
          <p:cNvPr id="64" name="矩形 47"/>
          <p:cNvSpPr>
            <a:spLocks noChangeArrowheads="1"/>
          </p:cNvSpPr>
          <p:nvPr/>
        </p:nvSpPr>
        <p:spPr bwMode="auto">
          <a:xfrm>
            <a:off x="5300663" y="1331913"/>
            <a:ext cx="2516187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997" tIns="39500" rIns="78997" bIns="39500">
            <a:spAutoFit/>
          </a:bodyPr>
          <a:lstStyle/>
          <a:p>
            <a:pPr defTabSz="788988">
              <a:lnSpc>
                <a:spcPct val="150000"/>
              </a:lnSpc>
              <a:spcBef>
                <a:spcPct val="20000"/>
              </a:spcBef>
              <a:buFont typeface="Arial" charset="0"/>
              <a:buNone/>
            </a:pPr>
            <a:r>
              <a:rPr lang="zh-CN" altLang="en-US" sz="900"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点击输入简要文字内容，文字内容需概括精炼，不用多余的文字修饰，言简意赅的说明该项内容。</a:t>
            </a:r>
            <a:endParaRPr lang="en-US" altLang="zh-CN" sz="900"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grpSp>
        <p:nvGrpSpPr>
          <p:cNvPr id="71" name="组合 70"/>
          <p:cNvGrpSpPr>
            <a:grpSpLocks/>
          </p:cNvGrpSpPr>
          <p:nvPr/>
        </p:nvGrpSpPr>
        <p:grpSpPr bwMode="auto">
          <a:xfrm>
            <a:off x="1719263" y="1639888"/>
            <a:ext cx="1868487" cy="1900237"/>
            <a:chOff x="1103084" y="2155824"/>
            <a:chExt cx="3176815" cy="3176815"/>
          </a:xfrm>
        </p:grpSpPr>
        <p:sp>
          <p:nvSpPr>
            <p:cNvPr id="37923" name="椭圆 71"/>
            <p:cNvSpPr>
              <a:spLocks noChangeArrowheads="1"/>
            </p:cNvSpPr>
            <p:nvPr/>
          </p:nvSpPr>
          <p:spPr bwMode="auto">
            <a:xfrm>
              <a:off x="1103084" y="2155824"/>
              <a:ext cx="3176815" cy="3176815"/>
            </a:xfrm>
            <a:prstGeom prst="ellipse">
              <a:avLst/>
            </a:prstGeom>
            <a:solidFill>
              <a:schemeClr val="accent1"/>
            </a:solidFill>
            <a:ln w="25400" algn="ctr">
              <a:noFill/>
              <a:round/>
              <a:headEnd/>
              <a:tailEnd/>
            </a:ln>
          </p:spPr>
          <p:txBody>
            <a:bodyPr lIns="79005" tIns="39503" rIns="79005" bIns="39503" anchor="ctr"/>
            <a:lstStyle/>
            <a:p>
              <a:pPr algn="ctr" defTabSz="788988"/>
              <a:endParaRPr lang="zh-CN" altLang="en-US" sz="1600">
                <a:solidFill>
                  <a:srgbClr val="FFFFFF"/>
                </a:solidFill>
                <a:ea typeface="微软雅黑" pitchFamily="34" charset="-122"/>
                <a:cs typeface="Arial" charset="0"/>
              </a:endParaRPr>
            </a:p>
          </p:txBody>
        </p:sp>
        <p:grpSp>
          <p:nvGrpSpPr>
            <p:cNvPr id="37924" name="椭圆 72"/>
            <p:cNvGrpSpPr>
              <a:grpSpLocks/>
            </p:cNvGrpSpPr>
            <p:nvPr/>
          </p:nvGrpSpPr>
          <p:grpSpPr bwMode="auto">
            <a:xfrm>
              <a:off x="1270392" y="2327067"/>
              <a:ext cx="2836776" cy="2836776"/>
              <a:chOff x="719328" y="1859280"/>
              <a:chExt cx="2017776" cy="2017776"/>
            </a:xfrm>
          </p:grpSpPr>
          <p:pic>
            <p:nvPicPr>
              <p:cNvPr id="37925" name="椭圆 72"/>
              <p:cNvPicPr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19328" y="1859280"/>
                <a:ext cx="2017776" cy="201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7926" name="Text Box 39"/>
              <p:cNvSpPr txBox="1">
                <a:spLocks noChangeArrowheads="1"/>
              </p:cNvSpPr>
              <p:nvPr/>
            </p:nvSpPr>
            <p:spPr bwMode="auto">
              <a:xfrm>
                <a:off x="1021122" y="2158275"/>
                <a:ext cx="1418045" cy="14180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9005" tIns="39503" rIns="79005" bIns="39503" anchor="ctr"/>
              <a:lstStyle/>
              <a:p>
                <a:pPr algn="ctr" defTabSz="788988"/>
                <a:endParaRPr lang="zh-CN" altLang="en-US" sz="1600">
                  <a:solidFill>
                    <a:srgbClr val="FFFFFF"/>
                  </a:solidFill>
                  <a:ea typeface="微软雅黑" pitchFamily="34" charset="-122"/>
                  <a:cs typeface="Arial" charset="0"/>
                </a:endParaRPr>
              </a:p>
            </p:txBody>
          </p:sp>
        </p:grpSp>
      </p:grpSp>
      <p:sp>
        <p:nvSpPr>
          <p:cNvPr id="74" name="椭圆 73"/>
          <p:cNvSpPr>
            <a:spLocks noChangeArrowheads="1"/>
          </p:cNvSpPr>
          <p:nvPr/>
        </p:nvSpPr>
        <p:spPr bwMode="auto">
          <a:xfrm>
            <a:off x="3157538" y="1254125"/>
            <a:ext cx="307975" cy="312738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8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r>
              <a:rPr lang="en-US" altLang="zh-CN" sz="1600">
                <a:solidFill>
                  <a:srgbClr val="FFFFFF"/>
                </a:solidFill>
                <a:latin typeface="Calibri" pitchFamily="34" charset="0"/>
              </a:rPr>
              <a:t>1</a:t>
            </a: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5" name="椭圆 74"/>
          <p:cNvSpPr>
            <a:spLocks noChangeArrowheads="1"/>
          </p:cNvSpPr>
          <p:nvPr/>
        </p:nvSpPr>
        <p:spPr bwMode="auto">
          <a:xfrm>
            <a:off x="3811588" y="2058988"/>
            <a:ext cx="309562" cy="314325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8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r>
              <a:rPr lang="en-US" altLang="zh-CN" sz="1600">
                <a:solidFill>
                  <a:srgbClr val="FFFFFF"/>
                </a:solidFill>
                <a:latin typeface="Calibri" pitchFamily="34" charset="0"/>
              </a:rPr>
              <a:t>2</a:t>
            </a: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6" name="椭圆 75"/>
          <p:cNvSpPr>
            <a:spLocks noChangeArrowheads="1"/>
          </p:cNvSpPr>
          <p:nvPr/>
        </p:nvSpPr>
        <p:spPr bwMode="auto">
          <a:xfrm>
            <a:off x="3794125" y="2886075"/>
            <a:ext cx="311150" cy="312738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8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r>
              <a:rPr lang="en-US" altLang="zh-CN" sz="1600">
                <a:solidFill>
                  <a:srgbClr val="FFFFFF"/>
                </a:solidFill>
                <a:latin typeface="Calibri" pitchFamily="34" charset="0"/>
              </a:rPr>
              <a:t>3</a:t>
            </a: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7" name="椭圆 76"/>
          <p:cNvSpPr>
            <a:spLocks noChangeArrowheads="1"/>
          </p:cNvSpPr>
          <p:nvPr/>
        </p:nvSpPr>
        <p:spPr bwMode="auto">
          <a:xfrm>
            <a:off x="3157538" y="3598863"/>
            <a:ext cx="307975" cy="314325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8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r>
              <a:rPr lang="en-US" altLang="zh-CN" sz="1600">
                <a:solidFill>
                  <a:srgbClr val="FFFFFF"/>
                </a:solidFill>
                <a:latin typeface="Calibri" pitchFamily="34" charset="0"/>
              </a:rPr>
              <a:t>4</a:t>
            </a: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4529138" y="1076325"/>
            <a:ext cx="709612" cy="720725"/>
            <a:chOff x="3989630" y="984316"/>
            <a:chExt cx="858956" cy="858956"/>
          </a:xfrm>
        </p:grpSpPr>
        <p:grpSp>
          <p:nvGrpSpPr>
            <p:cNvPr id="78" name="组合 77"/>
            <p:cNvGrpSpPr/>
            <p:nvPr/>
          </p:nvGrpSpPr>
          <p:grpSpPr>
            <a:xfrm>
              <a:off x="3989630" y="984316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9" name="同心圆 7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  <p:grpSp>
          <p:nvGrpSpPr>
            <p:cNvPr id="37920" name="组合 54"/>
            <p:cNvGrpSpPr>
              <a:grpSpLocks noChangeAspect="1"/>
            </p:cNvGrpSpPr>
            <p:nvPr/>
          </p:nvGrpSpPr>
          <p:grpSpPr bwMode="auto">
            <a:xfrm>
              <a:off x="4230408" y="1145668"/>
              <a:ext cx="389996" cy="469766"/>
              <a:chOff x="3452849" y="2667439"/>
              <a:chExt cx="239345" cy="288607"/>
            </a:xfrm>
          </p:grpSpPr>
          <p:sp>
            <p:nvSpPr>
              <p:cNvPr id="37921" name="Freeform 846"/>
              <p:cNvSpPr>
                <a:spLocks/>
              </p:cNvSpPr>
              <p:nvPr/>
            </p:nvSpPr>
            <p:spPr bwMode="auto">
              <a:xfrm>
                <a:off x="3452495" y="2721741"/>
                <a:ext cx="239399" cy="234797"/>
              </a:xfrm>
              <a:custGeom>
                <a:avLst/>
                <a:gdLst>
                  <a:gd name="T0" fmla="*/ 721374107 w 48"/>
                  <a:gd name="T1" fmla="*/ 0 h 47"/>
                  <a:gd name="T2" fmla="*/ 721374107 w 48"/>
                  <a:gd name="T3" fmla="*/ 174698981 h 47"/>
                  <a:gd name="T4" fmla="*/ 1019874640 w 48"/>
                  <a:gd name="T5" fmla="*/ 574008695 h 47"/>
                  <a:gd name="T6" fmla="*/ 596996235 w 48"/>
                  <a:gd name="T7" fmla="*/ 1023230319 h 47"/>
                  <a:gd name="T8" fmla="*/ 149250306 w 48"/>
                  <a:gd name="T9" fmla="*/ 574008695 h 47"/>
                  <a:gd name="T10" fmla="*/ 447750956 w 48"/>
                  <a:gd name="T11" fmla="*/ 174698981 h 47"/>
                  <a:gd name="T12" fmla="*/ 447750956 w 48"/>
                  <a:gd name="T13" fmla="*/ 0 h 47"/>
                  <a:gd name="T14" fmla="*/ 0 w 48"/>
                  <a:gd name="T15" fmla="*/ 574008695 h 47"/>
                  <a:gd name="T16" fmla="*/ 596996235 w 48"/>
                  <a:gd name="T17" fmla="*/ 1172970808 h 47"/>
                  <a:gd name="T18" fmla="*/ 1193997457 w 48"/>
                  <a:gd name="T19" fmla="*/ 574008695 h 47"/>
                  <a:gd name="T20" fmla="*/ 721374107 w 48"/>
                  <a:gd name="T21" fmla="*/ 0 h 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8"/>
                  <a:gd name="T34" fmla="*/ 0 h 47"/>
                  <a:gd name="T35" fmla="*/ 48 w 48"/>
                  <a:gd name="T36" fmla="*/ 47 h 4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8" h="47">
                    <a:moveTo>
                      <a:pt x="29" y="0"/>
                    </a:moveTo>
                    <a:cubicBezTo>
                      <a:pt x="29" y="7"/>
                      <a:pt x="29" y="7"/>
                      <a:pt x="29" y="7"/>
                    </a:cubicBezTo>
                    <a:cubicBezTo>
                      <a:pt x="36" y="9"/>
                      <a:pt x="41" y="16"/>
                      <a:pt x="41" y="23"/>
                    </a:cubicBezTo>
                    <a:cubicBezTo>
                      <a:pt x="41" y="33"/>
                      <a:pt x="33" y="41"/>
                      <a:pt x="24" y="41"/>
                    </a:cubicBezTo>
                    <a:cubicBezTo>
                      <a:pt x="14" y="41"/>
                      <a:pt x="6" y="33"/>
                      <a:pt x="6" y="23"/>
                    </a:cubicBezTo>
                    <a:cubicBezTo>
                      <a:pt x="6" y="16"/>
                      <a:pt x="11" y="9"/>
                      <a:pt x="18" y="7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7" y="2"/>
                      <a:pt x="0" y="12"/>
                      <a:pt x="0" y="23"/>
                    </a:cubicBezTo>
                    <a:cubicBezTo>
                      <a:pt x="0" y="37"/>
                      <a:pt x="10" y="47"/>
                      <a:pt x="24" y="47"/>
                    </a:cubicBezTo>
                    <a:cubicBezTo>
                      <a:pt x="37" y="47"/>
                      <a:pt x="48" y="37"/>
                      <a:pt x="48" y="23"/>
                    </a:cubicBezTo>
                    <a:cubicBezTo>
                      <a:pt x="48" y="12"/>
                      <a:pt x="40" y="2"/>
                      <a:pt x="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lIns="121920" tIns="60960" rIns="121920" bIns="60960"/>
              <a:lstStyle/>
              <a:p>
                <a:endParaRPr lang="zh-CN" altLang="en-US"/>
              </a:p>
            </p:txBody>
          </p:sp>
          <p:sp>
            <p:nvSpPr>
              <p:cNvPr id="37922" name="Freeform 847"/>
              <p:cNvSpPr>
                <a:spLocks/>
              </p:cNvSpPr>
              <p:nvPr/>
            </p:nvSpPr>
            <p:spPr bwMode="auto">
              <a:xfrm>
                <a:off x="3546839" y="2667111"/>
                <a:ext cx="44814" cy="139483"/>
              </a:xfrm>
              <a:custGeom>
                <a:avLst/>
                <a:gdLst>
                  <a:gd name="T0" fmla="*/ 173554668 w 9"/>
                  <a:gd name="T1" fmla="*/ 0 h 28"/>
                  <a:gd name="T2" fmla="*/ 49589179 w 9"/>
                  <a:gd name="T3" fmla="*/ 0 h 28"/>
                  <a:gd name="T4" fmla="*/ 0 w 9"/>
                  <a:gd name="T5" fmla="*/ 49631046 h 28"/>
                  <a:gd name="T6" fmla="*/ 0 w 9"/>
                  <a:gd name="T7" fmla="*/ 248155212 h 28"/>
                  <a:gd name="T8" fmla="*/ 0 w 9"/>
                  <a:gd name="T9" fmla="*/ 397053352 h 28"/>
                  <a:gd name="T10" fmla="*/ 0 w 9"/>
                  <a:gd name="T11" fmla="*/ 645208486 h 28"/>
                  <a:gd name="T12" fmla="*/ 49589179 w 9"/>
                  <a:gd name="T13" fmla="*/ 694839668 h 28"/>
                  <a:gd name="T14" fmla="*/ 173554668 w 9"/>
                  <a:gd name="T15" fmla="*/ 694839668 h 28"/>
                  <a:gd name="T16" fmla="*/ 223143827 w 9"/>
                  <a:gd name="T17" fmla="*/ 645208486 h 28"/>
                  <a:gd name="T18" fmla="*/ 223143827 w 9"/>
                  <a:gd name="T19" fmla="*/ 397053352 h 28"/>
                  <a:gd name="T20" fmla="*/ 223143827 w 9"/>
                  <a:gd name="T21" fmla="*/ 248155212 h 28"/>
                  <a:gd name="T22" fmla="*/ 223143827 w 9"/>
                  <a:gd name="T23" fmla="*/ 49631046 h 28"/>
                  <a:gd name="T24" fmla="*/ 173554668 w 9"/>
                  <a:gd name="T25" fmla="*/ 0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"/>
                  <a:gd name="T40" fmla="*/ 0 h 28"/>
                  <a:gd name="T41" fmla="*/ 9 w 9"/>
                  <a:gd name="T42" fmla="*/ 28 h 2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" h="28">
                    <a:moveTo>
                      <a:pt x="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1" y="28"/>
                      <a:pt x="2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9" y="27"/>
                      <a:pt x="9" y="2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lIns="121920" tIns="60960" rIns="121920" bIns="60960"/>
              <a:lstStyle/>
              <a:p>
                <a:endParaRPr lang="zh-CN" altLang="en-US"/>
              </a:p>
            </p:txBody>
          </p:sp>
        </p:grpSp>
      </p:grp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5095875" y="1817688"/>
            <a:ext cx="711200" cy="722312"/>
            <a:chOff x="4684712" y="1948340"/>
            <a:chExt cx="858956" cy="858956"/>
          </a:xfrm>
        </p:grpSpPr>
        <p:grpSp>
          <p:nvGrpSpPr>
            <p:cNvPr id="81" name="组合 80"/>
            <p:cNvGrpSpPr/>
            <p:nvPr/>
          </p:nvGrpSpPr>
          <p:grpSpPr>
            <a:xfrm>
              <a:off x="4684712" y="1948340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2" name="同心圆 8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  <p:sp>
          <p:nvSpPr>
            <p:cNvPr id="37918" name="Freeform 168"/>
            <p:cNvSpPr>
              <a:spLocks noChangeAspect="1" noEditPoints="1"/>
            </p:cNvSpPr>
            <p:nvPr/>
          </p:nvSpPr>
          <p:spPr bwMode="auto">
            <a:xfrm>
              <a:off x="4918624" y="2222073"/>
              <a:ext cx="425643" cy="364349"/>
            </a:xfrm>
            <a:custGeom>
              <a:avLst/>
              <a:gdLst>
                <a:gd name="T0" fmla="*/ 82013264 w 94"/>
                <a:gd name="T1" fmla="*/ 384433172 h 81"/>
                <a:gd name="T2" fmla="*/ 943175056 w 94"/>
                <a:gd name="T3" fmla="*/ 384433172 h 81"/>
                <a:gd name="T4" fmla="*/ 1025192812 w 94"/>
                <a:gd name="T5" fmla="*/ 323730852 h 81"/>
                <a:gd name="T6" fmla="*/ 1496782746 w 94"/>
                <a:gd name="T7" fmla="*/ 0 h 81"/>
                <a:gd name="T8" fmla="*/ 1496782746 w 94"/>
                <a:gd name="T9" fmla="*/ 667694312 h 81"/>
                <a:gd name="T10" fmla="*/ 1496782746 w 94"/>
                <a:gd name="T11" fmla="*/ 1335393122 h 81"/>
                <a:gd name="T12" fmla="*/ 1025192812 w 94"/>
                <a:gd name="T13" fmla="*/ 991429522 h 81"/>
                <a:gd name="T14" fmla="*/ 943175056 w 94"/>
                <a:gd name="T15" fmla="*/ 950959809 h 81"/>
                <a:gd name="T16" fmla="*/ 676627534 w 94"/>
                <a:gd name="T17" fmla="*/ 950959809 h 81"/>
                <a:gd name="T18" fmla="*/ 820155212 w 94"/>
                <a:gd name="T19" fmla="*/ 1416328049 h 81"/>
                <a:gd name="T20" fmla="*/ 922671748 w 94"/>
                <a:gd name="T21" fmla="*/ 1416328049 h 81"/>
                <a:gd name="T22" fmla="*/ 922671748 w 94"/>
                <a:gd name="T23" fmla="*/ 1638891226 h 81"/>
                <a:gd name="T24" fmla="*/ 881665134 w 94"/>
                <a:gd name="T25" fmla="*/ 1638891226 h 81"/>
                <a:gd name="T26" fmla="*/ 430578649 w 94"/>
                <a:gd name="T27" fmla="*/ 1638891226 h 81"/>
                <a:gd name="T28" fmla="*/ 225540978 w 94"/>
                <a:gd name="T29" fmla="*/ 950959809 h 81"/>
                <a:gd name="T30" fmla="*/ 82013264 w 94"/>
                <a:gd name="T31" fmla="*/ 950959809 h 81"/>
                <a:gd name="T32" fmla="*/ 82013264 w 94"/>
                <a:gd name="T33" fmla="*/ 384433172 h 81"/>
                <a:gd name="T34" fmla="*/ 1783833575 w 94"/>
                <a:gd name="T35" fmla="*/ 465363601 h 81"/>
                <a:gd name="T36" fmla="*/ 1927361254 w 94"/>
                <a:gd name="T37" fmla="*/ 667694312 h 81"/>
                <a:gd name="T38" fmla="*/ 1783833575 w 94"/>
                <a:gd name="T39" fmla="*/ 870029380 h 81"/>
                <a:gd name="T40" fmla="*/ 1783833575 w 94"/>
                <a:gd name="T41" fmla="*/ 1335393122 h 81"/>
                <a:gd name="T42" fmla="*/ 1599299282 w 94"/>
                <a:gd name="T43" fmla="*/ 1335393122 h 81"/>
                <a:gd name="T44" fmla="*/ 1599299282 w 94"/>
                <a:gd name="T45" fmla="*/ 0 h 81"/>
                <a:gd name="T46" fmla="*/ 1783833575 w 94"/>
                <a:gd name="T47" fmla="*/ 0 h 81"/>
                <a:gd name="T48" fmla="*/ 1783833575 w 94"/>
                <a:gd name="T49" fmla="*/ 465363601 h 81"/>
                <a:gd name="T50" fmla="*/ 943175056 w 94"/>
                <a:gd name="T51" fmla="*/ 991429522 h 81"/>
                <a:gd name="T52" fmla="*/ 758640762 w 94"/>
                <a:gd name="T53" fmla="*/ 991429522 h 81"/>
                <a:gd name="T54" fmla="*/ 820155212 w 94"/>
                <a:gd name="T55" fmla="*/ 1234225588 h 81"/>
                <a:gd name="T56" fmla="*/ 881665134 w 94"/>
                <a:gd name="T57" fmla="*/ 1234225588 h 81"/>
                <a:gd name="T58" fmla="*/ 881665134 w 94"/>
                <a:gd name="T59" fmla="*/ 1153294878 h 81"/>
                <a:gd name="T60" fmla="*/ 943175056 w 94"/>
                <a:gd name="T61" fmla="*/ 991429522 h 8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4"/>
                <a:gd name="T94" fmla="*/ 0 h 81"/>
                <a:gd name="T95" fmla="*/ 94 w 94"/>
                <a:gd name="T96" fmla="*/ 81 h 8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121920" tIns="60960" rIns="121920" bIns="60960"/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>
            <a:grpSpLocks/>
          </p:cNvGrpSpPr>
          <p:nvPr/>
        </p:nvGrpSpPr>
        <p:grpSpPr bwMode="auto">
          <a:xfrm>
            <a:off x="5122863" y="2695575"/>
            <a:ext cx="709612" cy="722313"/>
            <a:chOff x="4716016" y="2993953"/>
            <a:chExt cx="858956" cy="858956"/>
          </a:xfrm>
        </p:grpSpPr>
        <p:grpSp>
          <p:nvGrpSpPr>
            <p:cNvPr id="85" name="组合 84"/>
            <p:cNvGrpSpPr/>
            <p:nvPr/>
          </p:nvGrpSpPr>
          <p:grpSpPr>
            <a:xfrm>
              <a:off x="4716016" y="2993953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6" name="同心圆 8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  <p:sp>
          <p:nvSpPr>
            <p:cNvPr id="37916" name="Freeform 203"/>
            <p:cNvSpPr>
              <a:spLocks noChangeAspect="1" noEditPoints="1"/>
            </p:cNvSpPr>
            <p:nvPr/>
          </p:nvSpPr>
          <p:spPr bwMode="auto">
            <a:xfrm>
              <a:off x="4973511" y="3241257"/>
              <a:ext cx="370869" cy="356796"/>
            </a:xfrm>
            <a:custGeom>
              <a:avLst/>
              <a:gdLst>
                <a:gd name="T0" fmla="*/ 254690068 w 218"/>
                <a:gd name="T1" fmla="*/ 125319063 h 209"/>
                <a:gd name="T2" fmla="*/ 104190369 w 218"/>
                <a:gd name="T3" fmla="*/ 125319063 h 209"/>
                <a:gd name="T4" fmla="*/ 75248985 w 218"/>
                <a:gd name="T5" fmla="*/ 166120125 h 209"/>
                <a:gd name="T6" fmla="*/ 104190369 w 218"/>
                <a:gd name="T7" fmla="*/ 206921187 h 209"/>
                <a:gd name="T8" fmla="*/ 254690068 w 218"/>
                <a:gd name="T9" fmla="*/ 206921187 h 209"/>
                <a:gd name="T10" fmla="*/ 254690068 w 218"/>
                <a:gd name="T11" fmla="*/ 125319063 h 209"/>
                <a:gd name="T12" fmla="*/ 254690068 w 218"/>
                <a:gd name="T13" fmla="*/ 125319063 h 209"/>
                <a:gd name="T14" fmla="*/ 364668006 w 218"/>
                <a:gd name="T15" fmla="*/ 206921187 h 209"/>
                <a:gd name="T16" fmla="*/ 541215317 w 218"/>
                <a:gd name="T17" fmla="*/ 206921187 h 209"/>
                <a:gd name="T18" fmla="*/ 561473605 w 218"/>
                <a:gd name="T19" fmla="*/ 206921187 h 209"/>
                <a:gd name="T20" fmla="*/ 570156701 w 218"/>
                <a:gd name="T21" fmla="*/ 221493483 h 209"/>
                <a:gd name="T22" fmla="*/ 616464276 w 218"/>
                <a:gd name="T23" fmla="*/ 297267424 h 209"/>
                <a:gd name="T24" fmla="*/ 630934968 w 218"/>
                <a:gd name="T25" fmla="*/ 317667955 h 209"/>
                <a:gd name="T26" fmla="*/ 616464276 w 218"/>
                <a:gd name="T27" fmla="*/ 332240251 h 209"/>
                <a:gd name="T28" fmla="*/ 570156701 w 218"/>
                <a:gd name="T29" fmla="*/ 408014139 h 209"/>
                <a:gd name="T30" fmla="*/ 561473605 w 218"/>
                <a:gd name="T31" fmla="*/ 428414670 h 209"/>
                <a:gd name="T32" fmla="*/ 541215317 w 218"/>
                <a:gd name="T33" fmla="*/ 428414670 h 209"/>
                <a:gd name="T34" fmla="*/ 364668006 w 218"/>
                <a:gd name="T35" fmla="*/ 428414670 h 209"/>
                <a:gd name="T36" fmla="*/ 364668006 w 218"/>
                <a:gd name="T37" fmla="*/ 524589195 h 209"/>
                <a:gd name="T38" fmla="*/ 520955328 w 218"/>
                <a:gd name="T39" fmla="*/ 524589195 h 209"/>
                <a:gd name="T40" fmla="*/ 520955328 w 218"/>
                <a:gd name="T41" fmla="*/ 609107144 h 209"/>
                <a:gd name="T42" fmla="*/ 115767289 w 218"/>
                <a:gd name="T43" fmla="*/ 609107144 h 209"/>
                <a:gd name="T44" fmla="*/ 115767289 w 218"/>
                <a:gd name="T45" fmla="*/ 524589195 h 209"/>
                <a:gd name="T46" fmla="*/ 260477664 w 218"/>
                <a:gd name="T47" fmla="*/ 524589195 h 209"/>
                <a:gd name="T48" fmla="*/ 260477664 w 218"/>
                <a:gd name="T49" fmla="*/ 276866893 h 209"/>
                <a:gd name="T50" fmla="*/ 83932081 w 218"/>
                <a:gd name="T51" fmla="*/ 276866893 h 209"/>
                <a:gd name="T52" fmla="*/ 63672092 w 218"/>
                <a:gd name="T53" fmla="*/ 276866893 h 209"/>
                <a:gd name="T54" fmla="*/ 54988983 w 218"/>
                <a:gd name="T55" fmla="*/ 256466362 h 209"/>
                <a:gd name="T56" fmla="*/ 8683099 w 218"/>
                <a:gd name="T57" fmla="*/ 180692421 h 209"/>
                <a:gd name="T58" fmla="*/ 0 w 218"/>
                <a:gd name="T59" fmla="*/ 166120125 h 209"/>
                <a:gd name="T60" fmla="*/ 8683099 w 218"/>
                <a:gd name="T61" fmla="*/ 145719594 h 209"/>
                <a:gd name="T62" fmla="*/ 54988983 w 218"/>
                <a:gd name="T63" fmla="*/ 69945680 h 209"/>
                <a:gd name="T64" fmla="*/ 63672092 w 218"/>
                <a:gd name="T65" fmla="*/ 55373371 h 209"/>
                <a:gd name="T66" fmla="*/ 83932081 w 218"/>
                <a:gd name="T67" fmla="*/ 55373371 h 209"/>
                <a:gd name="T68" fmla="*/ 260477664 w 218"/>
                <a:gd name="T69" fmla="*/ 55373371 h 209"/>
                <a:gd name="T70" fmla="*/ 260477664 w 218"/>
                <a:gd name="T71" fmla="*/ 43715193 h 209"/>
                <a:gd name="T72" fmla="*/ 315468335 w 218"/>
                <a:gd name="T73" fmla="*/ 0 h 209"/>
                <a:gd name="T74" fmla="*/ 364668006 w 218"/>
                <a:gd name="T75" fmla="*/ 43715193 h 209"/>
                <a:gd name="T76" fmla="*/ 364668006 w 218"/>
                <a:gd name="T77" fmla="*/ 206921187 h 209"/>
                <a:gd name="T78" fmla="*/ 364668006 w 218"/>
                <a:gd name="T79" fmla="*/ 206921187 h 209"/>
                <a:gd name="T80" fmla="*/ 526744625 w 218"/>
                <a:gd name="T81" fmla="*/ 271038658 h 209"/>
                <a:gd name="T82" fmla="*/ 370457304 w 218"/>
                <a:gd name="T83" fmla="*/ 271038658 h 209"/>
                <a:gd name="T84" fmla="*/ 370457304 w 218"/>
                <a:gd name="T85" fmla="*/ 358469017 h 209"/>
                <a:gd name="T86" fmla="*/ 526744625 w 218"/>
                <a:gd name="T87" fmla="*/ 358469017 h 209"/>
                <a:gd name="T88" fmla="*/ 555686009 w 218"/>
                <a:gd name="T89" fmla="*/ 317667955 h 209"/>
                <a:gd name="T90" fmla="*/ 526744625 w 218"/>
                <a:gd name="T91" fmla="*/ 271038658 h 20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18"/>
                <a:gd name="T139" fmla="*/ 0 h 209"/>
                <a:gd name="T140" fmla="*/ 218 w 218"/>
                <a:gd name="T141" fmla="*/ 209 h 20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18" h="209">
                  <a:moveTo>
                    <a:pt x="88" y="43"/>
                  </a:moveTo>
                  <a:lnTo>
                    <a:pt x="36" y="43"/>
                  </a:lnTo>
                  <a:lnTo>
                    <a:pt x="26" y="57"/>
                  </a:lnTo>
                  <a:lnTo>
                    <a:pt x="36" y="71"/>
                  </a:lnTo>
                  <a:lnTo>
                    <a:pt x="88" y="71"/>
                  </a:lnTo>
                  <a:lnTo>
                    <a:pt x="88" y="43"/>
                  </a:lnTo>
                  <a:close/>
                  <a:moveTo>
                    <a:pt x="126" y="71"/>
                  </a:moveTo>
                  <a:lnTo>
                    <a:pt x="187" y="71"/>
                  </a:lnTo>
                  <a:lnTo>
                    <a:pt x="194" y="71"/>
                  </a:lnTo>
                  <a:lnTo>
                    <a:pt x="197" y="76"/>
                  </a:lnTo>
                  <a:lnTo>
                    <a:pt x="213" y="102"/>
                  </a:lnTo>
                  <a:lnTo>
                    <a:pt x="218" y="109"/>
                  </a:lnTo>
                  <a:lnTo>
                    <a:pt x="213" y="114"/>
                  </a:lnTo>
                  <a:lnTo>
                    <a:pt x="197" y="140"/>
                  </a:lnTo>
                  <a:lnTo>
                    <a:pt x="194" y="147"/>
                  </a:lnTo>
                  <a:lnTo>
                    <a:pt x="187" y="147"/>
                  </a:lnTo>
                  <a:lnTo>
                    <a:pt x="126" y="147"/>
                  </a:lnTo>
                  <a:lnTo>
                    <a:pt x="126" y="180"/>
                  </a:lnTo>
                  <a:lnTo>
                    <a:pt x="180" y="180"/>
                  </a:lnTo>
                  <a:lnTo>
                    <a:pt x="180" y="209"/>
                  </a:lnTo>
                  <a:lnTo>
                    <a:pt x="40" y="209"/>
                  </a:lnTo>
                  <a:lnTo>
                    <a:pt x="40" y="180"/>
                  </a:lnTo>
                  <a:lnTo>
                    <a:pt x="90" y="180"/>
                  </a:lnTo>
                  <a:lnTo>
                    <a:pt x="90" y="95"/>
                  </a:lnTo>
                  <a:lnTo>
                    <a:pt x="29" y="95"/>
                  </a:lnTo>
                  <a:lnTo>
                    <a:pt x="22" y="95"/>
                  </a:lnTo>
                  <a:lnTo>
                    <a:pt x="19" y="88"/>
                  </a:lnTo>
                  <a:lnTo>
                    <a:pt x="3" y="62"/>
                  </a:lnTo>
                  <a:lnTo>
                    <a:pt x="0" y="57"/>
                  </a:lnTo>
                  <a:lnTo>
                    <a:pt x="3" y="50"/>
                  </a:lnTo>
                  <a:lnTo>
                    <a:pt x="19" y="24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109" y="0"/>
                  </a:lnTo>
                  <a:lnTo>
                    <a:pt x="126" y="15"/>
                  </a:lnTo>
                  <a:lnTo>
                    <a:pt x="126" y="71"/>
                  </a:lnTo>
                  <a:close/>
                  <a:moveTo>
                    <a:pt x="182" y="93"/>
                  </a:moveTo>
                  <a:lnTo>
                    <a:pt x="128" y="93"/>
                  </a:lnTo>
                  <a:lnTo>
                    <a:pt x="128" y="123"/>
                  </a:lnTo>
                  <a:lnTo>
                    <a:pt x="182" y="123"/>
                  </a:lnTo>
                  <a:lnTo>
                    <a:pt x="192" y="109"/>
                  </a:lnTo>
                  <a:lnTo>
                    <a:pt x="182" y="93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121920" tIns="60960" rIns="121920" bIns="60960"/>
            <a:lstStyle/>
            <a:p>
              <a:endParaRPr lang="zh-CN" altLang="en-US"/>
            </a:p>
          </p:txBody>
        </p:sp>
      </p:grpSp>
      <p:grpSp>
        <p:nvGrpSpPr>
          <p:cNvPr id="6" name="组合 5"/>
          <p:cNvGrpSpPr>
            <a:grpSpLocks/>
          </p:cNvGrpSpPr>
          <p:nvPr/>
        </p:nvGrpSpPr>
        <p:grpSpPr bwMode="auto">
          <a:xfrm>
            <a:off x="4525963" y="3427413"/>
            <a:ext cx="712787" cy="722312"/>
            <a:chOff x="3996846" y="3864636"/>
            <a:chExt cx="858956" cy="858956"/>
          </a:xfrm>
        </p:grpSpPr>
        <p:grpSp>
          <p:nvGrpSpPr>
            <p:cNvPr id="89" name="组合 88"/>
            <p:cNvGrpSpPr/>
            <p:nvPr/>
          </p:nvGrpSpPr>
          <p:grpSpPr>
            <a:xfrm>
              <a:off x="3996846" y="3864636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0" name="同心圆 8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椭圆 9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  <p:sp>
          <p:nvSpPr>
            <p:cNvPr id="37914" name="Freeform 110"/>
            <p:cNvSpPr>
              <a:spLocks noChangeAspect="1" noEditPoints="1"/>
            </p:cNvSpPr>
            <p:nvPr/>
          </p:nvSpPr>
          <p:spPr bwMode="auto">
            <a:xfrm>
              <a:off x="4211107" y="4064745"/>
              <a:ext cx="424696" cy="375675"/>
            </a:xfrm>
            <a:custGeom>
              <a:avLst/>
              <a:gdLst>
                <a:gd name="T0" fmla="*/ 992017620 w 100"/>
                <a:gd name="T1" fmla="*/ 72898034 h 88"/>
                <a:gd name="T2" fmla="*/ 1370787145 w 100"/>
                <a:gd name="T3" fmla="*/ 747209045 h 88"/>
                <a:gd name="T4" fmla="*/ 1370787145 w 100"/>
                <a:gd name="T5" fmla="*/ 747209045 h 88"/>
                <a:gd name="T6" fmla="*/ 1767593237 w 100"/>
                <a:gd name="T7" fmla="*/ 1439748858 h 88"/>
                <a:gd name="T8" fmla="*/ 1731519570 w 100"/>
                <a:gd name="T9" fmla="*/ 1585544859 h 88"/>
                <a:gd name="T10" fmla="*/ 1659372236 w 100"/>
                <a:gd name="T11" fmla="*/ 1603769360 h 88"/>
                <a:gd name="T12" fmla="*/ 1659372236 w 100"/>
                <a:gd name="T13" fmla="*/ 1603769360 h 88"/>
                <a:gd name="T14" fmla="*/ 883796619 w 100"/>
                <a:gd name="T15" fmla="*/ 1603769360 h 88"/>
                <a:gd name="T16" fmla="*/ 126257868 w 100"/>
                <a:gd name="T17" fmla="*/ 1603769360 h 88"/>
                <a:gd name="T18" fmla="*/ 0 w 100"/>
                <a:gd name="T19" fmla="*/ 1494422358 h 88"/>
                <a:gd name="T20" fmla="*/ 18036842 w 100"/>
                <a:gd name="T21" fmla="*/ 1421524357 h 88"/>
                <a:gd name="T22" fmla="*/ 414843059 w 100"/>
                <a:gd name="T23" fmla="*/ 747209045 h 88"/>
                <a:gd name="T24" fmla="*/ 414843059 w 100"/>
                <a:gd name="T25" fmla="*/ 747209045 h 88"/>
                <a:gd name="T26" fmla="*/ 793612451 w 100"/>
                <a:gd name="T27" fmla="*/ 72898034 h 88"/>
                <a:gd name="T28" fmla="*/ 955943953 w 100"/>
                <a:gd name="T29" fmla="*/ 36449017 h 88"/>
                <a:gd name="T30" fmla="*/ 992017620 w 100"/>
                <a:gd name="T31" fmla="*/ 72898034 h 88"/>
                <a:gd name="T32" fmla="*/ 793612451 w 100"/>
                <a:gd name="T33" fmla="*/ 619637543 h 88"/>
                <a:gd name="T34" fmla="*/ 793612451 w 100"/>
                <a:gd name="T35" fmla="*/ 674311044 h 88"/>
                <a:gd name="T36" fmla="*/ 829686118 w 100"/>
                <a:gd name="T37" fmla="*/ 1129928085 h 88"/>
                <a:gd name="T38" fmla="*/ 937907120 w 100"/>
                <a:gd name="T39" fmla="*/ 1129928085 h 88"/>
                <a:gd name="T40" fmla="*/ 973980787 w 100"/>
                <a:gd name="T41" fmla="*/ 674311044 h 88"/>
                <a:gd name="T42" fmla="*/ 973980787 w 100"/>
                <a:gd name="T43" fmla="*/ 619637543 h 88"/>
                <a:gd name="T44" fmla="*/ 793612451 w 100"/>
                <a:gd name="T45" fmla="*/ 619637543 h 88"/>
                <a:gd name="T46" fmla="*/ 883796619 w 100"/>
                <a:gd name="T47" fmla="*/ 1312173087 h 88"/>
                <a:gd name="T48" fmla="*/ 955943953 w 100"/>
                <a:gd name="T49" fmla="*/ 1257499586 h 88"/>
                <a:gd name="T50" fmla="*/ 883796619 w 100"/>
                <a:gd name="T51" fmla="*/ 1184601586 h 88"/>
                <a:gd name="T52" fmla="*/ 811649284 w 100"/>
                <a:gd name="T53" fmla="*/ 1257499586 h 88"/>
                <a:gd name="T54" fmla="*/ 883796619 w 100"/>
                <a:gd name="T55" fmla="*/ 1312173087 h 88"/>
                <a:gd name="T56" fmla="*/ 1172381975 w 100"/>
                <a:gd name="T57" fmla="*/ 874784815 h 88"/>
                <a:gd name="T58" fmla="*/ 883796619 w 100"/>
                <a:gd name="T59" fmla="*/ 364494407 h 88"/>
                <a:gd name="T60" fmla="*/ 613248361 w 100"/>
                <a:gd name="T61" fmla="*/ 856560315 h 88"/>
                <a:gd name="T62" fmla="*/ 595211528 w 100"/>
                <a:gd name="T63" fmla="*/ 874784815 h 88"/>
                <a:gd name="T64" fmla="*/ 306622057 w 100"/>
                <a:gd name="T65" fmla="*/ 1366850857 h 88"/>
                <a:gd name="T66" fmla="*/ 883796619 w 100"/>
                <a:gd name="T67" fmla="*/ 1366850857 h 88"/>
                <a:gd name="T68" fmla="*/ 1460971313 w 100"/>
                <a:gd name="T69" fmla="*/ 1366850857 h 88"/>
                <a:gd name="T70" fmla="*/ 1172381975 w 100"/>
                <a:gd name="T71" fmla="*/ 874784815 h 88"/>
                <a:gd name="T72" fmla="*/ 1172381975 w 100"/>
                <a:gd name="T73" fmla="*/ 874784815 h 8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0"/>
                <a:gd name="T112" fmla="*/ 0 h 88"/>
                <a:gd name="T113" fmla="*/ 100 w 100"/>
                <a:gd name="T114" fmla="*/ 88 h 8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0" h="88">
                  <a:moveTo>
                    <a:pt x="55" y="4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98" y="79"/>
                    <a:pt x="98" y="79"/>
                    <a:pt x="98" y="79"/>
                  </a:cubicBezTo>
                  <a:cubicBezTo>
                    <a:pt x="100" y="82"/>
                    <a:pt x="99" y="85"/>
                    <a:pt x="96" y="87"/>
                  </a:cubicBezTo>
                  <a:cubicBezTo>
                    <a:pt x="95" y="88"/>
                    <a:pt x="93" y="88"/>
                    <a:pt x="92" y="88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80"/>
                    <a:pt x="1" y="79"/>
                    <a:pt x="1" y="78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1"/>
                    <a:pt x="50" y="0"/>
                    <a:pt x="53" y="2"/>
                  </a:cubicBezTo>
                  <a:cubicBezTo>
                    <a:pt x="54" y="3"/>
                    <a:pt x="54" y="3"/>
                    <a:pt x="55" y="4"/>
                  </a:cubicBezTo>
                  <a:close/>
                  <a:moveTo>
                    <a:pt x="44" y="34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44" y="34"/>
                    <a:pt x="44" y="34"/>
                    <a:pt x="44" y="34"/>
                  </a:cubicBezTo>
                  <a:close/>
                  <a:moveTo>
                    <a:pt x="49" y="72"/>
                  </a:moveTo>
                  <a:cubicBezTo>
                    <a:pt x="52" y="72"/>
                    <a:pt x="53" y="71"/>
                    <a:pt x="53" y="69"/>
                  </a:cubicBezTo>
                  <a:cubicBezTo>
                    <a:pt x="53" y="66"/>
                    <a:pt x="51" y="65"/>
                    <a:pt x="49" y="65"/>
                  </a:cubicBezTo>
                  <a:cubicBezTo>
                    <a:pt x="47" y="65"/>
                    <a:pt x="45" y="66"/>
                    <a:pt x="45" y="69"/>
                  </a:cubicBezTo>
                  <a:cubicBezTo>
                    <a:pt x="45" y="71"/>
                    <a:pt x="47" y="72"/>
                    <a:pt x="49" y="72"/>
                  </a:cubicBezTo>
                  <a:close/>
                  <a:moveTo>
                    <a:pt x="65" y="48"/>
                  </a:moveTo>
                  <a:cubicBezTo>
                    <a:pt x="49" y="20"/>
                    <a:pt x="49" y="20"/>
                    <a:pt x="49" y="20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8"/>
                    <a:pt x="34" y="48"/>
                    <a:pt x="33" y="48"/>
                  </a:cubicBezTo>
                  <a:cubicBezTo>
                    <a:pt x="17" y="75"/>
                    <a:pt x="17" y="75"/>
                    <a:pt x="17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121920" tIns="60960" rIns="121920" bIns="60960"/>
            <a:lstStyle/>
            <a:p>
              <a:endParaRPr lang="zh-CN" altLang="en-US"/>
            </a:p>
          </p:txBody>
        </p:sp>
      </p:grpSp>
      <p:sp>
        <p:nvSpPr>
          <p:cNvPr id="103" name="矩形 102"/>
          <p:cNvSpPr>
            <a:spLocks noChangeArrowheads="1"/>
          </p:cNvSpPr>
          <p:nvPr/>
        </p:nvSpPr>
        <p:spPr bwMode="auto">
          <a:xfrm>
            <a:off x="5862638" y="1858963"/>
            <a:ext cx="11493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8997" tIns="39500" rIns="78997" bIns="39500">
            <a:spAutoFit/>
          </a:bodyPr>
          <a:lstStyle/>
          <a:p>
            <a:pPr defTabSz="788988"/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整体规模较小</a:t>
            </a:r>
          </a:p>
        </p:txBody>
      </p:sp>
      <p:sp>
        <p:nvSpPr>
          <p:cNvPr id="104" name="矩形 47"/>
          <p:cNvSpPr>
            <a:spLocks noChangeArrowheads="1"/>
          </p:cNvSpPr>
          <p:nvPr/>
        </p:nvSpPr>
        <p:spPr bwMode="auto">
          <a:xfrm>
            <a:off x="5837238" y="2055813"/>
            <a:ext cx="2516187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997" tIns="39500" rIns="78997" bIns="39500">
            <a:spAutoFit/>
          </a:bodyPr>
          <a:lstStyle/>
          <a:p>
            <a:pPr defTabSz="788988">
              <a:lnSpc>
                <a:spcPct val="150000"/>
              </a:lnSpc>
              <a:spcBef>
                <a:spcPct val="20000"/>
              </a:spcBef>
              <a:buFont typeface="Arial" charset="0"/>
              <a:buNone/>
            </a:pPr>
            <a:r>
              <a:rPr lang="zh-CN" altLang="en-US" sz="900"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点击输入简要文字内容，文字内容需概括精炼，不用多余的文字修饰，言简意赅的说明该项内容。</a:t>
            </a:r>
            <a:endParaRPr lang="en-US" altLang="zh-CN" sz="900"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105" name="矩形 104"/>
          <p:cNvSpPr>
            <a:spLocks noChangeArrowheads="1"/>
          </p:cNvSpPr>
          <p:nvPr/>
        </p:nvSpPr>
        <p:spPr bwMode="auto">
          <a:xfrm>
            <a:off x="5919788" y="2724150"/>
            <a:ext cx="1149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8997" tIns="39500" rIns="78997" bIns="39500">
            <a:spAutoFit/>
          </a:bodyPr>
          <a:lstStyle/>
          <a:p>
            <a:pPr defTabSz="788988"/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市场占有率低</a:t>
            </a:r>
          </a:p>
        </p:txBody>
      </p:sp>
      <p:sp>
        <p:nvSpPr>
          <p:cNvPr id="106" name="矩形 47"/>
          <p:cNvSpPr>
            <a:spLocks noChangeArrowheads="1"/>
          </p:cNvSpPr>
          <p:nvPr/>
        </p:nvSpPr>
        <p:spPr bwMode="auto">
          <a:xfrm>
            <a:off x="5897563" y="2921000"/>
            <a:ext cx="2517775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997" tIns="39500" rIns="78997" bIns="39500">
            <a:spAutoFit/>
          </a:bodyPr>
          <a:lstStyle/>
          <a:p>
            <a:pPr defTabSz="788988">
              <a:lnSpc>
                <a:spcPct val="150000"/>
              </a:lnSpc>
              <a:spcBef>
                <a:spcPct val="20000"/>
              </a:spcBef>
              <a:buFont typeface="Arial" charset="0"/>
              <a:buNone/>
            </a:pPr>
            <a:r>
              <a:rPr lang="zh-CN" altLang="en-US" sz="900"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点击输入简要文字内容，文字内容需概括精炼，不用多余的文字修饰，言简意赅的说明该项内容。</a:t>
            </a:r>
            <a:endParaRPr lang="en-US" altLang="zh-CN" sz="900"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sp>
        <p:nvSpPr>
          <p:cNvPr id="107" name="矩形 106"/>
          <p:cNvSpPr>
            <a:spLocks noChangeArrowheads="1"/>
          </p:cNvSpPr>
          <p:nvPr/>
        </p:nvSpPr>
        <p:spPr bwMode="auto">
          <a:xfrm>
            <a:off x="5364163" y="3517900"/>
            <a:ext cx="1149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8997" tIns="39500" rIns="78997" bIns="39500">
            <a:spAutoFit/>
          </a:bodyPr>
          <a:lstStyle/>
          <a:p>
            <a:pPr defTabSz="788988"/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市场认知度低</a:t>
            </a:r>
          </a:p>
        </p:txBody>
      </p:sp>
      <p:sp>
        <p:nvSpPr>
          <p:cNvPr id="108" name="矩形 47"/>
          <p:cNvSpPr>
            <a:spLocks noChangeArrowheads="1"/>
          </p:cNvSpPr>
          <p:nvPr/>
        </p:nvSpPr>
        <p:spPr bwMode="auto">
          <a:xfrm>
            <a:off x="5340350" y="3713163"/>
            <a:ext cx="25146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997" tIns="39500" rIns="78997" bIns="39500">
            <a:spAutoFit/>
          </a:bodyPr>
          <a:lstStyle/>
          <a:p>
            <a:pPr defTabSz="788988">
              <a:lnSpc>
                <a:spcPct val="150000"/>
              </a:lnSpc>
              <a:spcBef>
                <a:spcPct val="20000"/>
              </a:spcBef>
              <a:buFont typeface="Arial" charset="0"/>
              <a:buNone/>
            </a:pPr>
            <a:r>
              <a:rPr lang="zh-CN" altLang="en-US" sz="900"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点击输入简要文字内容，文字内容需概括精炼，不用多余的文字修饰，言简意赅的说明该项内容。</a:t>
            </a:r>
            <a:endParaRPr lang="en-US" altLang="zh-CN" sz="900"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5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50"/>
                            </p:stCondLst>
                            <p:childTnLst>
                              <p:par>
                                <p:cTn id="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25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750"/>
                            </p:stCondLst>
                            <p:childTnLst>
                              <p:par>
                                <p:cTn id="9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2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63" grpId="0"/>
      <p:bldP spid="64" grpId="0"/>
      <p:bldP spid="74" grpId="0" animBg="1"/>
      <p:bldP spid="75" grpId="0" animBg="1"/>
      <p:bldP spid="76" grpId="0" animBg="1"/>
      <p:bldP spid="77" grpId="0" animBg="1"/>
      <p:bldP spid="103" grpId="0"/>
      <p:bldP spid="104" grpId="0"/>
      <p:bldP spid="105" grpId="0"/>
      <p:bldP spid="106" grpId="0"/>
      <p:bldP spid="107" grpId="0"/>
      <p:bldP spid="10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005263" y="1901825"/>
            <a:ext cx="25209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marL="0" lvl="1" defTabSz="788988"/>
            <a:r>
              <a:rPr lang="zh-CN" altLang="en-US" sz="31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成功项目展示</a:t>
            </a:r>
          </a:p>
        </p:txBody>
      </p:sp>
      <p:sp>
        <p:nvSpPr>
          <p:cNvPr id="8" name="文本框 9"/>
          <p:cNvSpPr txBox="1">
            <a:spLocks noChangeArrowheads="1"/>
          </p:cNvSpPr>
          <p:nvPr/>
        </p:nvSpPr>
        <p:spPr bwMode="auto">
          <a:xfrm>
            <a:off x="4092575" y="2628900"/>
            <a:ext cx="16605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9225" lvl="1" indent="-149225" defTabSz="788988">
              <a:buFont typeface="Wingdings" pitchFamily="2" charset="2"/>
              <a:buChar char="l"/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产品概述</a:t>
            </a:r>
          </a:p>
        </p:txBody>
      </p:sp>
      <p:sp>
        <p:nvSpPr>
          <p:cNvPr id="9" name="文本框 9"/>
          <p:cNvSpPr txBox="1">
            <a:spLocks noChangeArrowheads="1"/>
          </p:cNvSpPr>
          <p:nvPr/>
        </p:nvSpPr>
        <p:spPr bwMode="auto">
          <a:xfrm>
            <a:off x="4092575" y="2903538"/>
            <a:ext cx="16605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9225" lvl="1" indent="-149225" defTabSz="788988">
              <a:buFont typeface="Wingdings" pitchFamily="2" charset="2"/>
              <a:buChar char="l"/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产品形式</a:t>
            </a: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4092575" y="3178175"/>
            <a:ext cx="16605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9225" lvl="1" indent="-149225" defTabSz="788988">
              <a:buFont typeface="Wingdings" pitchFamily="2" charset="2"/>
              <a:buChar char="l"/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产品功能</a:t>
            </a:r>
          </a:p>
        </p:txBody>
      </p:sp>
      <p:sp>
        <p:nvSpPr>
          <p:cNvPr id="11" name="文本框 9"/>
          <p:cNvSpPr txBox="1">
            <a:spLocks noChangeArrowheads="1"/>
          </p:cNvSpPr>
          <p:nvPr/>
        </p:nvSpPr>
        <p:spPr bwMode="auto">
          <a:xfrm>
            <a:off x="4092575" y="3446463"/>
            <a:ext cx="16605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9225" lvl="1" indent="-149225" defTabSz="788988">
              <a:buFont typeface="Wingdings" pitchFamily="2" charset="2"/>
              <a:buChar char="l"/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网络营销方案</a:t>
            </a:r>
          </a:p>
        </p:txBody>
      </p:sp>
      <p:sp>
        <p:nvSpPr>
          <p:cNvPr id="12" name="文本框 9"/>
          <p:cNvSpPr txBox="1">
            <a:spLocks noChangeArrowheads="1"/>
          </p:cNvSpPr>
          <p:nvPr/>
        </p:nvSpPr>
        <p:spPr bwMode="auto">
          <a:xfrm>
            <a:off x="5499100" y="2632075"/>
            <a:ext cx="166211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9225" lvl="1" indent="-149225" defTabSz="788988">
              <a:buFont typeface="Wingdings" pitchFamily="2" charset="2"/>
              <a:buChar char="l"/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线下推广方案</a:t>
            </a:r>
          </a:p>
        </p:txBody>
      </p:sp>
      <p:sp>
        <p:nvSpPr>
          <p:cNvPr id="13" name="文本框 9"/>
          <p:cNvSpPr txBox="1">
            <a:spLocks noChangeArrowheads="1"/>
          </p:cNvSpPr>
          <p:nvPr/>
        </p:nvSpPr>
        <p:spPr bwMode="auto">
          <a:xfrm>
            <a:off x="5499100" y="2906713"/>
            <a:ext cx="16621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9225" lvl="1" indent="-149225" defTabSz="788988">
              <a:buFont typeface="Wingdings" pitchFamily="2" charset="2"/>
              <a:buChar char="l"/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执行方式</a:t>
            </a:r>
          </a:p>
        </p:txBody>
      </p:sp>
      <p:sp>
        <p:nvSpPr>
          <p:cNvPr id="14" name="文本框 9"/>
          <p:cNvSpPr txBox="1">
            <a:spLocks noChangeArrowheads="1"/>
          </p:cNvSpPr>
          <p:nvPr/>
        </p:nvSpPr>
        <p:spPr bwMode="auto">
          <a:xfrm>
            <a:off x="5499100" y="3175000"/>
            <a:ext cx="166211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9225" lvl="1" indent="-149225" defTabSz="788988">
              <a:buFont typeface="Wingdings" pitchFamily="2" charset="2"/>
              <a:buChar char="l"/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利润来源分析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736850" y="2846388"/>
            <a:ext cx="7493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788988"/>
            <a:r>
              <a:rPr lang="en-US" altLang="zh-CN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PART 03</a:t>
            </a:r>
            <a:endParaRPr lang="zh-CN" altLang="en-US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2571750" y="1627188"/>
            <a:ext cx="1076325" cy="1093787"/>
            <a:chOff x="2262782" y="1446400"/>
            <a:chExt cx="1301106" cy="1301106"/>
          </a:xfrm>
        </p:grpSpPr>
        <p:sp>
          <p:nvSpPr>
            <p:cNvPr id="39948" name="椭圆 4"/>
            <p:cNvSpPr>
              <a:spLocks noChangeArrowheads="1"/>
            </p:cNvSpPr>
            <p:nvPr/>
          </p:nvSpPr>
          <p:spPr bwMode="auto">
            <a:xfrm>
              <a:off x="2262782" y="1446400"/>
              <a:ext cx="1301106" cy="1301106"/>
            </a:xfrm>
            <a:prstGeom prst="ellipse">
              <a:avLst/>
            </a:prstGeom>
            <a:solidFill>
              <a:schemeClr val="accent1"/>
            </a:solidFill>
            <a:ln w="25400" algn="ctr">
              <a:noFill/>
              <a:round/>
              <a:headEnd/>
              <a:tailEnd/>
            </a:ln>
          </p:spPr>
          <p:txBody>
            <a:bodyPr lIns="79005" tIns="39503" rIns="79005" bIns="39503" anchor="ctr"/>
            <a:lstStyle/>
            <a:p>
              <a:pPr algn="ctr" defTabSz="788988"/>
              <a:endParaRPr lang="zh-CN" altLang="en-US" sz="16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6" name="KSO_Shape"/>
            <p:cNvSpPr>
              <a:spLocks/>
            </p:cNvSpPr>
            <p:nvPr/>
          </p:nvSpPr>
          <p:spPr bwMode="auto">
            <a:xfrm>
              <a:off x="2564071" y="1776869"/>
              <a:ext cx="713881" cy="706261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800" dirty="0">
                <a:solidFill>
                  <a:srgbClr val="FFFFFF"/>
                </a:solidFill>
                <a:latin typeface="Calibri" pitchFamily="34" charset="0"/>
                <a:ea typeface="微软雅黑" pitchFamily="34" charset="-122"/>
              </a:endParaRPr>
            </a:p>
          </p:txBody>
        </p:sp>
      </p:grpSp>
      <p:cxnSp>
        <p:nvCxnSpPr>
          <p:cNvPr id="7" name="直接连接符 6"/>
          <p:cNvCxnSpPr>
            <a:cxnSpLocks noChangeShapeType="1"/>
          </p:cNvCxnSpPr>
          <p:nvPr/>
        </p:nvCxnSpPr>
        <p:spPr bwMode="auto">
          <a:xfrm flipV="1">
            <a:off x="3808413" y="1174750"/>
            <a:ext cx="0" cy="2808288"/>
          </a:xfrm>
          <a:prstGeom prst="line">
            <a:avLst/>
          </a:prstGeom>
          <a:noFill/>
          <a:ln w="12700" algn="ctr">
            <a:solidFill>
              <a:schemeClr val="accent1"/>
            </a:solidFill>
            <a:prstDash val="dash"/>
            <a:round/>
            <a:headEnd/>
            <a:tailEnd/>
          </a:ln>
        </p:spPr>
      </p:cxn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3573463" y="342900"/>
            <a:ext cx="23907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32" name="直接连接符 3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4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1"/>
          <p:cNvSpPr txBox="1">
            <a:spLocks noChangeArrowheads="1"/>
          </p:cNvSpPr>
          <p:nvPr/>
        </p:nvSpPr>
        <p:spPr bwMode="auto">
          <a:xfrm>
            <a:off x="3386138" y="2417763"/>
            <a:ext cx="8191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algn="r" defTabSz="788988"/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时间进度</a:t>
            </a:r>
          </a:p>
        </p:txBody>
      </p:sp>
      <p:sp>
        <p:nvSpPr>
          <p:cNvPr id="35" name="TextBox 2"/>
          <p:cNvSpPr txBox="1">
            <a:spLocks noChangeArrowheads="1"/>
          </p:cNvSpPr>
          <p:nvPr/>
        </p:nvSpPr>
        <p:spPr bwMode="auto">
          <a:xfrm>
            <a:off x="2987675" y="3333750"/>
            <a:ext cx="8191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algn="r" defTabSz="788988"/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效益预测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551613" y="2406650"/>
            <a:ext cx="11493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操作方式科学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161088" y="3335338"/>
            <a:ext cx="11493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资金准备充足</a:t>
            </a:r>
          </a:p>
        </p:txBody>
      </p:sp>
      <p:sp>
        <p:nvSpPr>
          <p:cNvPr id="6" name="椭圆 34"/>
          <p:cNvSpPr>
            <a:spLocks/>
          </p:cNvSpPr>
          <p:nvPr/>
        </p:nvSpPr>
        <p:spPr bwMode="auto">
          <a:xfrm rot="-5400000">
            <a:off x="4474369" y="2221706"/>
            <a:ext cx="769938" cy="974725"/>
          </a:xfrm>
          <a:custGeom>
            <a:avLst/>
            <a:gdLst>
              <a:gd name="T0" fmla="*/ 548270 w 1118836"/>
              <a:gd name="T1" fmla="*/ 0 h 1438889"/>
              <a:gd name="T2" fmla="*/ 721662 w 1118836"/>
              <a:gd name="T3" fmla="*/ 346785 h 1438889"/>
              <a:gd name="T4" fmla="*/ 1118836 w 1118836"/>
              <a:gd name="T5" fmla="*/ 879471 h 1438889"/>
              <a:gd name="T6" fmla="*/ 559418 w 1118836"/>
              <a:gd name="T7" fmla="*/ 1438889 h 1438889"/>
              <a:gd name="T8" fmla="*/ 0 w 1118836"/>
              <a:gd name="T9" fmla="*/ 879471 h 1438889"/>
              <a:gd name="T10" fmla="*/ 370781 w 1118836"/>
              <a:gd name="T11" fmla="*/ 354978 h 143888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18836"/>
              <a:gd name="T19" fmla="*/ 0 h 1438889"/>
              <a:gd name="T20" fmla="*/ 1118836 w 1118836"/>
              <a:gd name="T21" fmla="*/ 1438889 h 143888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 rot="5400000">
            <a:off x="5670718" y="2191541"/>
            <a:ext cx="747197" cy="984942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1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10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0" name="椭圆 34"/>
          <p:cNvSpPr>
            <a:spLocks/>
          </p:cNvSpPr>
          <p:nvPr/>
        </p:nvSpPr>
        <p:spPr bwMode="auto">
          <a:xfrm rot="5400000">
            <a:off x="5188744" y="3136106"/>
            <a:ext cx="769938" cy="974725"/>
          </a:xfrm>
          <a:custGeom>
            <a:avLst/>
            <a:gdLst>
              <a:gd name="T0" fmla="*/ 548270 w 1118836"/>
              <a:gd name="T1" fmla="*/ 0 h 1438889"/>
              <a:gd name="T2" fmla="*/ 721662 w 1118836"/>
              <a:gd name="T3" fmla="*/ 346785 h 1438889"/>
              <a:gd name="T4" fmla="*/ 1118836 w 1118836"/>
              <a:gd name="T5" fmla="*/ 879471 h 1438889"/>
              <a:gd name="T6" fmla="*/ 559418 w 1118836"/>
              <a:gd name="T7" fmla="*/ 1438889 h 1438889"/>
              <a:gd name="T8" fmla="*/ 0 w 1118836"/>
              <a:gd name="T9" fmla="*/ 879471 h 1438889"/>
              <a:gd name="T10" fmla="*/ 370781 w 1118836"/>
              <a:gd name="T11" fmla="*/ 354978 h 143888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18836"/>
              <a:gd name="T19" fmla="*/ 0 h 1438889"/>
              <a:gd name="T20" fmla="*/ 1118836 w 1118836"/>
              <a:gd name="T21" fmla="*/ 1438889 h 143888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 rot="16200000">
            <a:off x="4034242" y="3107628"/>
            <a:ext cx="747198" cy="986138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1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10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146800" y="3619500"/>
            <a:ext cx="22161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单击此处添加简短说明，添加简短文字，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  <a:p>
            <a:pPr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具体文字添加此处。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074863" y="2706688"/>
            <a:ext cx="22161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algn="r"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单击此处添加简短说明，添加简短文字，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  <a:p>
            <a:pPr algn="r"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具体文字添加此处。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676400" y="3617913"/>
            <a:ext cx="22161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algn="r"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单击此处添加简短说明，添加简短文字，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  <a:p>
            <a:pPr algn="r"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具体文字添加此处。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551613" y="2678113"/>
            <a:ext cx="22161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单击此处添加简短说明，添加简短文字，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  <a:p>
            <a:pPr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具体文字添加此处。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073400" y="1497013"/>
            <a:ext cx="8191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algn="r" defTabSz="788988"/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主要任务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143625" y="1527175"/>
            <a:ext cx="13144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团队协作能力强</a:t>
            </a:r>
          </a:p>
        </p:txBody>
      </p:sp>
      <p:sp>
        <p:nvSpPr>
          <p:cNvPr id="20" name="椭圆 34"/>
          <p:cNvSpPr>
            <a:spLocks/>
          </p:cNvSpPr>
          <p:nvPr/>
        </p:nvSpPr>
        <p:spPr bwMode="auto">
          <a:xfrm rot="5400000">
            <a:off x="5200650" y="1320800"/>
            <a:ext cx="769938" cy="973138"/>
          </a:xfrm>
          <a:custGeom>
            <a:avLst/>
            <a:gdLst>
              <a:gd name="T0" fmla="*/ 548270 w 1118836"/>
              <a:gd name="T1" fmla="*/ 0 h 1438889"/>
              <a:gd name="T2" fmla="*/ 721662 w 1118836"/>
              <a:gd name="T3" fmla="*/ 346785 h 1438889"/>
              <a:gd name="T4" fmla="*/ 1118836 w 1118836"/>
              <a:gd name="T5" fmla="*/ 879471 h 1438889"/>
              <a:gd name="T6" fmla="*/ 559418 w 1118836"/>
              <a:gd name="T7" fmla="*/ 1438889 h 1438889"/>
              <a:gd name="T8" fmla="*/ 0 w 1118836"/>
              <a:gd name="T9" fmla="*/ 879471 h 1438889"/>
              <a:gd name="T10" fmla="*/ 370781 w 1118836"/>
              <a:gd name="T11" fmla="*/ 354978 h 143888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18836"/>
              <a:gd name="T19" fmla="*/ 0 h 1438889"/>
              <a:gd name="T20" fmla="*/ 1118836 w 1118836"/>
              <a:gd name="T21" fmla="*/ 1438889 h 143888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 rot="16200000">
            <a:off x="4045582" y="1292673"/>
            <a:ext cx="746295" cy="984941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1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10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132513" y="1770063"/>
            <a:ext cx="22161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单击此处添加简短说明，添加简短文字，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  <a:p>
            <a:pPr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具体文字添加此处。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736725" y="1773238"/>
            <a:ext cx="22161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algn="r"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单击此处添加简短说明，添加简短文字，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  <a:p>
            <a:pPr algn="r"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具体文字添加此处。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KSO_Shape"/>
          <p:cNvSpPr>
            <a:spLocks/>
          </p:cNvSpPr>
          <p:nvPr/>
        </p:nvSpPr>
        <p:spPr bwMode="auto">
          <a:xfrm>
            <a:off x="4311650" y="1601788"/>
            <a:ext cx="457200" cy="395287"/>
          </a:xfrm>
          <a:custGeom>
            <a:avLst/>
            <a:gdLst>
              <a:gd name="T0" fmla="*/ 49286 w 2276475"/>
              <a:gd name="T1" fmla="*/ 55358 h 1936751"/>
              <a:gd name="T2" fmla="*/ 48268 w 2276475"/>
              <a:gd name="T3" fmla="*/ 57831 h 1936751"/>
              <a:gd name="T4" fmla="*/ 27907 w 2276475"/>
              <a:gd name="T5" fmla="*/ 57354 h 1936751"/>
              <a:gd name="T6" fmla="*/ 28057 w 2276475"/>
              <a:gd name="T7" fmla="*/ 54748 h 1936751"/>
              <a:gd name="T8" fmla="*/ 44550 w 2276475"/>
              <a:gd name="T9" fmla="*/ 46452 h 1936751"/>
              <a:gd name="T10" fmla="*/ 45075 w 2276475"/>
              <a:gd name="T11" fmla="*/ 48690 h 1936751"/>
              <a:gd name="T12" fmla="*/ 32728 w 2276475"/>
              <a:gd name="T13" fmla="*/ 49516 h 1936751"/>
              <a:gd name="T14" fmla="*/ 31593 w 2276475"/>
              <a:gd name="T15" fmla="*/ 47532 h 1936751"/>
              <a:gd name="T16" fmla="*/ 12465 w 2276475"/>
              <a:gd name="T17" fmla="*/ 37430 h 1936751"/>
              <a:gd name="T18" fmla="*/ 32214 w 2276475"/>
              <a:gd name="T19" fmla="*/ 38967 h 1936751"/>
              <a:gd name="T20" fmla="*/ 30649 w 2276475"/>
              <a:gd name="T21" fmla="*/ 41212 h 1936751"/>
              <a:gd name="T22" fmla="*/ 10460 w 2276475"/>
              <a:gd name="T23" fmla="*/ 40294 h 1936751"/>
              <a:gd name="T24" fmla="*/ 11189 w 2276475"/>
              <a:gd name="T25" fmla="*/ 37762 h 1936751"/>
              <a:gd name="T26" fmla="*/ 43816 w 2276475"/>
              <a:gd name="T27" fmla="*/ 34070 h 1936751"/>
              <a:gd name="T28" fmla="*/ 41480 w 2276475"/>
              <a:gd name="T29" fmla="*/ 38291 h 1936751"/>
              <a:gd name="T30" fmla="*/ 40306 w 2276475"/>
              <a:gd name="T31" fmla="*/ 38225 h 1936751"/>
              <a:gd name="T32" fmla="*/ 11680 w 2276475"/>
              <a:gd name="T33" fmla="*/ 29413 h 1936751"/>
              <a:gd name="T34" fmla="*/ 23823 w 2276475"/>
              <a:gd name="T35" fmla="*/ 30619 h 1936751"/>
              <a:gd name="T36" fmla="*/ 22892 w 2276475"/>
              <a:gd name="T37" fmla="*/ 32697 h 1936751"/>
              <a:gd name="T38" fmla="*/ 10459 w 2276475"/>
              <a:gd name="T39" fmla="*/ 32078 h 1936751"/>
              <a:gd name="T40" fmla="*/ 10781 w 2276475"/>
              <a:gd name="T41" fmla="*/ 29789 h 1936751"/>
              <a:gd name="T42" fmla="*/ 33758 w 2276475"/>
              <a:gd name="T43" fmla="*/ 21065 h 1936751"/>
              <a:gd name="T44" fmla="*/ 34144 w 2276475"/>
              <a:gd name="T45" fmla="*/ 23918 h 1936751"/>
              <a:gd name="T46" fmla="*/ 10813 w 2276475"/>
              <a:gd name="T47" fmla="*/ 24692 h 1936751"/>
              <a:gd name="T48" fmla="*/ 9634 w 2276475"/>
              <a:gd name="T49" fmla="*/ 22082 h 1936751"/>
              <a:gd name="T50" fmla="*/ 59205 w 2276475"/>
              <a:gd name="T51" fmla="*/ 14331 h 1936751"/>
              <a:gd name="T52" fmla="*/ 63196 w 2276475"/>
              <a:gd name="T53" fmla="*/ 17847 h 1936751"/>
              <a:gd name="T54" fmla="*/ 63668 w 2276475"/>
              <a:gd name="T55" fmla="*/ 19992 h 1936751"/>
              <a:gd name="T56" fmla="*/ 48316 w 2276475"/>
              <a:gd name="T57" fmla="*/ 35274 h 1936751"/>
              <a:gd name="T58" fmla="*/ 45935 w 2276475"/>
              <a:gd name="T59" fmla="*/ 35108 h 1936751"/>
              <a:gd name="T60" fmla="*/ 44122 w 2276475"/>
              <a:gd name="T61" fmla="*/ 33306 h 1936751"/>
              <a:gd name="T62" fmla="*/ 43392 w 2276475"/>
              <a:gd name="T63" fmla="*/ 30718 h 1936751"/>
              <a:gd name="T64" fmla="*/ 58744 w 2276475"/>
              <a:gd name="T65" fmla="*/ 14364 h 1936751"/>
              <a:gd name="T66" fmla="*/ 8046 w 2276475"/>
              <a:gd name="T67" fmla="*/ 15302 h 1936751"/>
              <a:gd name="T68" fmla="*/ 4617 w 2276475"/>
              <a:gd name="T69" fmla="*/ 18684 h 1936751"/>
              <a:gd name="T70" fmla="*/ 4168 w 2276475"/>
              <a:gd name="T71" fmla="*/ 58620 h 1936751"/>
              <a:gd name="T72" fmla="*/ 6910 w 2276475"/>
              <a:gd name="T73" fmla="*/ 62632 h 1936751"/>
              <a:gd name="T74" fmla="*/ 55773 w 2276475"/>
              <a:gd name="T75" fmla="*/ 63771 h 1936751"/>
              <a:gd name="T76" fmla="*/ 60058 w 2276475"/>
              <a:gd name="T77" fmla="*/ 61538 h 1936751"/>
              <a:gd name="T78" fmla="*/ 61783 w 2276475"/>
              <a:gd name="T79" fmla="*/ 56896 h 1936751"/>
              <a:gd name="T80" fmla="*/ 64772 w 2276475"/>
              <a:gd name="T81" fmla="*/ 64125 h 1936751"/>
              <a:gd name="T82" fmla="*/ 61034 w 2276475"/>
              <a:gd name="T83" fmla="*/ 67142 h 1936751"/>
              <a:gd name="T84" fmla="*/ 4092 w 2276475"/>
              <a:gd name="T85" fmla="*/ 66899 h 1936751"/>
              <a:gd name="T86" fmla="*/ 664 w 2276475"/>
              <a:gd name="T87" fmla="*/ 63539 h 1936751"/>
              <a:gd name="T88" fmla="*/ 214 w 2276475"/>
              <a:gd name="T89" fmla="*/ 16297 h 1936751"/>
              <a:gd name="T90" fmla="*/ 2957 w 2276475"/>
              <a:gd name="T91" fmla="*/ 12296 h 1936751"/>
              <a:gd name="T92" fmla="*/ 70447 w 2276475"/>
              <a:gd name="T93" fmla="*/ 3704 h 1936751"/>
              <a:gd name="T94" fmla="*/ 72812 w 2276475"/>
              <a:gd name="T95" fmla="*/ 4774 h 1936751"/>
              <a:gd name="T96" fmla="*/ 74149 w 2276475"/>
              <a:gd name="T97" fmla="*/ 7367 h 1936751"/>
              <a:gd name="T98" fmla="*/ 73475 w 2276475"/>
              <a:gd name="T99" fmla="*/ 9893 h 1936751"/>
              <a:gd name="T100" fmla="*/ 65375 w 2276475"/>
              <a:gd name="T101" fmla="*/ 17571 h 1936751"/>
              <a:gd name="T102" fmla="*/ 62240 w 2276475"/>
              <a:gd name="T103" fmla="*/ 14140 h 1936751"/>
              <a:gd name="T104" fmla="*/ 60764 w 2276475"/>
              <a:gd name="T105" fmla="*/ 12077 h 1936751"/>
              <a:gd name="T106" fmla="*/ 69249 w 2276475"/>
              <a:gd name="T107" fmla="*/ 3859 h 1936751"/>
              <a:gd name="T108" fmla="*/ 76376 w 2276475"/>
              <a:gd name="T109" fmla="*/ 1463 h 1936751"/>
              <a:gd name="T110" fmla="*/ 76225 w 2276475"/>
              <a:gd name="T111" fmla="*/ 4419 h 1936751"/>
              <a:gd name="T112" fmla="*/ 74395 w 2276475"/>
              <a:gd name="T113" fmla="*/ 4397 h 1936751"/>
              <a:gd name="T114" fmla="*/ 72360 w 2276475"/>
              <a:gd name="T115" fmla="*/ 2486 h 1936751"/>
              <a:gd name="T116" fmla="*/ 74502 w 2276475"/>
              <a:gd name="T117" fmla="*/ 675 h 1936751"/>
              <a:gd name="T118" fmla="*/ 68480 w 2276475"/>
              <a:gd name="T119" fmla="*/ 917 h 1936751"/>
              <a:gd name="T120" fmla="*/ 55046 w 2276475"/>
              <a:gd name="T121" fmla="*/ 15956 h 1936751"/>
              <a:gd name="T122" fmla="*/ 53156 w 2276475"/>
              <a:gd name="T123" fmla="*/ 15658 h 1936751"/>
              <a:gd name="T124" fmla="*/ 53252 w 2276475"/>
              <a:gd name="T125" fmla="*/ 13713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276475"/>
              <a:gd name="T190" fmla="*/ 0 h 1936751"/>
              <a:gd name="T191" fmla="*/ 2276475 w 2276475"/>
              <a:gd name="T192" fmla="*/ 1936751 h 193675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27" name="KSO_Shape"/>
          <p:cNvSpPr>
            <a:spLocks/>
          </p:cNvSpPr>
          <p:nvPr/>
        </p:nvSpPr>
        <p:spPr bwMode="auto">
          <a:xfrm>
            <a:off x="4773613" y="2484438"/>
            <a:ext cx="431800" cy="438150"/>
          </a:xfrm>
          <a:custGeom>
            <a:avLst/>
            <a:gdLst>
              <a:gd name="T0" fmla="*/ 923363 w 1752600"/>
              <a:gd name="T1" fmla="*/ 1417153 h 1754188"/>
              <a:gd name="T2" fmla="*/ 958587 w 1752600"/>
              <a:gd name="T3" fmla="*/ 1476612 h 1754188"/>
              <a:gd name="T4" fmla="*/ 945181 w 1752600"/>
              <a:gd name="T5" fmla="*/ 1530763 h 1754188"/>
              <a:gd name="T6" fmla="*/ 886299 w 1752600"/>
              <a:gd name="T7" fmla="*/ 1566067 h 1754188"/>
              <a:gd name="T8" fmla="*/ 832675 w 1752600"/>
              <a:gd name="T9" fmla="*/ 1552795 h 1754188"/>
              <a:gd name="T10" fmla="*/ 797714 w 1752600"/>
              <a:gd name="T11" fmla="*/ 1493335 h 1754188"/>
              <a:gd name="T12" fmla="*/ 810857 w 1752600"/>
              <a:gd name="T13" fmla="*/ 1439185 h 1754188"/>
              <a:gd name="T14" fmla="*/ 869739 w 1752600"/>
              <a:gd name="T15" fmla="*/ 1403616 h 1754188"/>
              <a:gd name="T16" fmla="*/ 1526266 w 1752600"/>
              <a:gd name="T17" fmla="*/ 809406 h 1754188"/>
              <a:gd name="T18" fmla="*/ 1561836 w 1752600"/>
              <a:gd name="T19" fmla="*/ 868866 h 1754188"/>
              <a:gd name="T20" fmla="*/ 1548298 w 1752600"/>
              <a:gd name="T21" fmla="*/ 923016 h 1754188"/>
              <a:gd name="T22" fmla="*/ 1488839 w 1752600"/>
              <a:gd name="T23" fmla="*/ 958586 h 1754188"/>
              <a:gd name="T24" fmla="*/ 1434954 w 1752600"/>
              <a:gd name="T25" fmla="*/ 945048 h 1754188"/>
              <a:gd name="T26" fmla="*/ 1399385 w 1752600"/>
              <a:gd name="T27" fmla="*/ 885589 h 1754188"/>
              <a:gd name="T28" fmla="*/ 1412922 w 1752600"/>
              <a:gd name="T29" fmla="*/ 831438 h 1754188"/>
              <a:gd name="T30" fmla="*/ 1472116 w 1752600"/>
              <a:gd name="T31" fmla="*/ 795869 h 1754188"/>
              <a:gd name="T32" fmla="*/ 931422 w 1752600"/>
              <a:gd name="T33" fmla="*/ 210375 h 1754188"/>
              <a:gd name="T34" fmla="*/ 985331 w 1752600"/>
              <a:gd name="T35" fmla="*/ 812351 h 1754188"/>
              <a:gd name="T36" fmla="*/ 997223 w 1752600"/>
              <a:gd name="T37" fmla="*/ 915108 h 1754188"/>
              <a:gd name="T38" fmla="*/ 946749 w 1752600"/>
              <a:gd name="T39" fmla="*/ 982906 h 1754188"/>
              <a:gd name="T40" fmla="*/ 857693 w 1752600"/>
              <a:gd name="T41" fmla="*/ 1003564 h 1754188"/>
              <a:gd name="T42" fmla="*/ 763351 w 1752600"/>
              <a:gd name="T43" fmla="*/ 937354 h 1754188"/>
              <a:gd name="T44" fmla="*/ 353480 w 1752600"/>
              <a:gd name="T45" fmla="*/ 893921 h 1754188"/>
              <a:gd name="T46" fmla="*/ 383342 w 1752600"/>
              <a:gd name="T47" fmla="*/ 820296 h 1754188"/>
              <a:gd name="T48" fmla="*/ 815147 w 1752600"/>
              <a:gd name="T49" fmla="*/ 764945 h 1754188"/>
              <a:gd name="T50" fmla="*/ 858486 w 1752600"/>
              <a:gd name="T51" fmla="*/ 180713 h 1754188"/>
              <a:gd name="T52" fmla="*/ 670516 w 1752600"/>
              <a:gd name="T53" fmla="*/ 152975 h 1754188"/>
              <a:gd name="T54" fmla="*/ 441192 w 1752600"/>
              <a:gd name="T55" fmla="*/ 263340 h 1754188"/>
              <a:gd name="T56" fmla="*/ 263181 w 1752600"/>
              <a:gd name="T57" fmla="*/ 441458 h 1754188"/>
              <a:gd name="T58" fmla="*/ 152883 w 1752600"/>
              <a:gd name="T59" fmla="*/ 670921 h 1754188"/>
              <a:gd name="T60" fmla="*/ 126168 w 1752600"/>
              <a:gd name="T61" fmla="*/ 934791 h 1754188"/>
              <a:gd name="T62" fmla="*/ 190707 w 1752600"/>
              <a:gd name="T63" fmla="*/ 1186485 h 1754188"/>
              <a:gd name="T64" fmla="*/ 332216 w 1752600"/>
              <a:gd name="T65" fmla="*/ 1396099 h 1754188"/>
              <a:gd name="T66" fmla="*/ 534297 w 1752600"/>
              <a:gd name="T67" fmla="*/ 1547221 h 1754188"/>
              <a:gd name="T68" fmla="*/ 780550 w 1752600"/>
              <a:gd name="T69" fmla="*/ 1623709 h 1754188"/>
              <a:gd name="T70" fmla="*/ 1045847 w 1752600"/>
              <a:gd name="T71" fmla="*/ 1610476 h 1754188"/>
              <a:gd name="T72" fmla="*/ 1281255 w 1752600"/>
              <a:gd name="T73" fmla="*/ 1511227 h 1754188"/>
              <a:gd name="T74" fmla="*/ 1467730 w 1752600"/>
              <a:gd name="T75" fmla="*/ 1341578 h 1754188"/>
              <a:gd name="T76" fmla="*/ 1588873 w 1752600"/>
              <a:gd name="T77" fmla="*/ 1118202 h 1754188"/>
              <a:gd name="T78" fmla="*/ 1628019 w 1752600"/>
              <a:gd name="T79" fmla="*/ 857509 h 1754188"/>
              <a:gd name="T80" fmla="*/ 1576176 w 1752600"/>
              <a:gd name="T81" fmla="*/ 601315 h 1754188"/>
              <a:gd name="T82" fmla="*/ 1444718 w 1752600"/>
              <a:gd name="T83" fmla="*/ 384820 h 1754188"/>
              <a:gd name="T84" fmla="*/ 1250573 w 1752600"/>
              <a:gd name="T85" fmla="*/ 224170 h 1754188"/>
              <a:gd name="T86" fmla="*/ 1009345 w 1752600"/>
              <a:gd name="T87" fmla="*/ 136037 h 1754188"/>
              <a:gd name="T88" fmla="*/ 987656 w 1752600"/>
              <a:gd name="T89" fmla="*/ 7146 h 1754188"/>
              <a:gd name="T90" fmla="*/ 1274907 w 1752600"/>
              <a:gd name="T91" fmla="*/ 96337 h 1754188"/>
              <a:gd name="T92" fmla="*/ 1510315 w 1752600"/>
              <a:gd name="T93" fmla="*/ 272074 h 1754188"/>
              <a:gd name="T94" fmla="*/ 1675101 w 1752600"/>
              <a:gd name="T95" fmla="*/ 516358 h 1754188"/>
              <a:gd name="T96" fmla="*/ 1749955 w 1752600"/>
              <a:gd name="T97" fmla="*/ 809605 h 1754188"/>
              <a:gd name="T98" fmla="*/ 1719273 w 1752600"/>
              <a:gd name="T99" fmla="*/ 1116879 h 1754188"/>
              <a:gd name="T100" fmla="*/ 1590724 w 1752600"/>
              <a:gd name="T101" fmla="*/ 1384453 h 1754188"/>
              <a:gd name="T102" fmla="*/ 1383353 w 1752600"/>
              <a:gd name="T103" fmla="*/ 1591949 h 1754188"/>
              <a:gd name="T104" fmla="*/ 1115940 w 1752600"/>
              <a:gd name="T105" fmla="*/ 1720576 h 1754188"/>
              <a:gd name="T106" fmla="*/ 809116 w 1752600"/>
              <a:gd name="T107" fmla="*/ 1751277 h 1754188"/>
              <a:gd name="T108" fmla="*/ 516046 w 1752600"/>
              <a:gd name="T109" fmla="*/ 1676377 h 1754188"/>
              <a:gd name="T110" fmla="*/ 271909 w 1752600"/>
              <a:gd name="T111" fmla="*/ 1511492 h 1754188"/>
              <a:gd name="T112" fmla="*/ 95750 w 1752600"/>
              <a:gd name="T113" fmla="*/ 1275941 h 1754188"/>
              <a:gd name="T114" fmla="*/ 6877 w 1752600"/>
              <a:gd name="T115" fmla="*/ 988782 h 1754188"/>
              <a:gd name="T116" fmla="*/ 22483 w 1752600"/>
              <a:gd name="T117" fmla="*/ 679126 h 1754188"/>
              <a:gd name="T118" fmla="*/ 138071 w 1752600"/>
              <a:gd name="T119" fmla="*/ 404935 h 1754188"/>
              <a:gd name="T120" fmla="*/ 335655 w 1752600"/>
              <a:gd name="T121" fmla="*/ 187117 h 1754188"/>
              <a:gd name="T122" fmla="*/ 595662 w 1752600"/>
              <a:gd name="T123" fmla="*/ 46051 h 1754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52600" h="1754188">
                <a:moveTo>
                  <a:pt x="873945" y="1403350"/>
                </a:moveTo>
                <a:lnTo>
                  <a:pt x="877888" y="1403350"/>
                </a:lnTo>
                <a:lnTo>
                  <a:pt x="882356" y="1403350"/>
                </a:lnTo>
                <a:lnTo>
                  <a:pt x="886299" y="1403616"/>
                </a:lnTo>
                <a:lnTo>
                  <a:pt x="890505" y="1404146"/>
                </a:lnTo>
                <a:lnTo>
                  <a:pt x="894448" y="1404943"/>
                </a:lnTo>
                <a:lnTo>
                  <a:pt x="898128" y="1405739"/>
                </a:lnTo>
                <a:lnTo>
                  <a:pt x="901808" y="1406801"/>
                </a:lnTo>
                <a:lnTo>
                  <a:pt x="906014" y="1408393"/>
                </a:lnTo>
                <a:lnTo>
                  <a:pt x="909432" y="1409455"/>
                </a:lnTo>
                <a:lnTo>
                  <a:pt x="913112" y="1411048"/>
                </a:lnTo>
                <a:lnTo>
                  <a:pt x="916529" y="1412906"/>
                </a:lnTo>
                <a:lnTo>
                  <a:pt x="919946" y="1415030"/>
                </a:lnTo>
                <a:lnTo>
                  <a:pt x="923363" y="1417153"/>
                </a:lnTo>
                <a:lnTo>
                  <a:pt x="929672" y="1421931"/>
                </a:lnTo>
                <a:lnTo>
                  <a:pt x="935192" y="1427240"/>
                </a:lnTo>
                <a:lnTo>
                  <a:pt x="940450" y="1432814"/>
                </a:lnTo>
                <a:lnTo>
                  <a:pt x="945181" y="1439185"/>
                </a:lnTo>
                <a:lnTo>
                  <a:pt x="947284" y="1442636"/>
                </a:lnTo>
                <a:lnTo>
                  <a:pt x="949124" y="1446086"/>
                </a:lnTo>
                <a:lnTo>
                  <a:pt x="951227" y="1449537"/>
                </a:lnTo>
                <a:lnTo>
                  <a:pt x="952804" y="1452988"/>
                </a:lnTo>
                <a:lnTo>
                  <a:pt x="953856" y="1456704"/>
                </a:lnTo>
                <a:lnTo>
                  <a:pt x="955433" y="1460420"/>
                </a:lnTo>
                <a:lnTo>
                  <a:pt x="956484" y="1464667"/>
                </a:lnTo>
                <a:lnTo>
                  <a:pt x="957273" y="1468384"/>
                </a:lnTo>
                <a:lnTo>
                  <a:pt x="958062" y="1472365"/>
                </a:lnTo>
                <a:lnTo>
                  <a:pt x="958587" y="1476612"/>
                </a:lnTo>
                <a:lnTo>
                  <a:pt x="958850" y="1480594"/>
                </a:lnTo>
                <a:lnTo>
                  <a:pt x="958850" y="1485107"/>
                </a:lnTo>
                <a:lnTo>
                  <a:pt x="958850" y="1489088"/>
                </a:lnTo>
                <a:lnTo>
                  <a:pt x="958587" y="1493335"/>
                </a:lnTo>
                <a:lnTo>
                  <a:pt x="958062" y="1497317"/>
                </a:lnTo>
                <a:lnTo>
                  <a:pt x="957273" y="1501299"/>
                </a:lnTo>
                <a:lnTo>
                  <a:pt x="956484" y="1505546"/>
                </a:lnTo>
                <a:lnTo>
                  <a:pt x="955433" y="1509262"/>
                </a:lnTo>
                <a:lnTo>
                  <a:pt x="953856" y="1512978"/>
                </a:lnTo>
                <a:lnTo>
                  <a:pt x="952804" y="1516694"/>
                </a:lnTo>
                <a:lnTo>
                  <a:pt x="951227" y="1520145"/>
                </a:lnTo>
                <a:lnTo>
                  <a:pt x="949124" y="1524127"/>
                </a:lnTo>
                <a:lnTo>
                  <a:pt x="947284" y="1527312"/>
                </a:lnTo>
                <a:lnTo>
                  <a:pt x="945181" y="1530763"/>
                </a:lnTo>
                <a:lnTo>
                  <a:pt x="940450" y="1536868"/>
                </a:lnTo>
                <a:lnTo>
                  <a:pt x="935192" y="1542973"/>
                </a:lnTo>
                <a:lnTo>
                  <a:pt x="929672" y="1548017"/>
                </a:lnTo>
                <a:lnTo>
                  <a:pt x="923363" y="1552795"/>
                </a:lnTo>
                <a:lnTo>
                  <a:pt x="919946" y="1554918"/>
                </a:lnTo>
                <a:lnTo>
                  <a:pt x="916529" y="1556776"/>
                </a:lnTo>
                <a:lnTo>
                  <a:pt x="913112" y="1558634"/>
                </a:lnTo>
                <a:lnTo>
                  <a:pt x="909432" y="1560227"/>
                </a:lnTo>
                <a:lnTo>
                  <a:pt x="906014" y="1561820"/>
                </a:lnTo>
                <a:lnTo>
                  <a:pt x="901808" y="1563147"/>
                </a:lnTo>
                <a:lnTo>
                  <a:pt x="898128" y="1564209"/>
                </a:lnTo>
                <a:lnTo>
                  <a:pt x="894448" y="1565005"/>
                </a:lnTo>
                <a:lnTo>
                  <a:pt x="890505" y="1565801"/>
                </a:lnTo>
                <a:lnTo>
                  <a:pt x="886299" y="1566067"/>
                </a:lnTo>
                <a:lnTo>
                  <a:pt x="882356" y="1566598"/>
                </a:lnTo>
                <a:lnTo>
                  <a:pt x="877888" y="1566863"/>
                </a:lnTo>
                <a:lnTo>
                  <a:pt x="873945" y="1566598"/>
                </a:lnTo>
                <a:lnTo>
                  <a:pt x="869739" y="1566067"/>
                </a:lnTo>
                <a:lnTo>
                  <a:pt x="865796" y="1565801"/>
                </a:lnTo>
                <a:lnTo>
                  <a:pt x="861853" y="1565005"/>
                </a:lnTo>
                <a:lnTo>
                  <a:pt x="857647" y="1564209"/>
                </a:lnTo>
                <a:lnTo>
                  <a:pt x="853967" y="1563147"/>
                </a:lnTo>
                <a:lnTo>
                  <a:pt x="850287" y="1561820"/>
                </a:lnTo>
                <a:lnTo>
                  <a:pt x="846607" y="1560227"/>
                </a:lnTo>
                <a:lnTo>
                  <a:pt x="842664" y="1558634"/>
                </a:lnTo>
                <a:lnTo>
                  <a:pt x="839247" y="1556776"/>
                </a:lnTo>
                <a:lnTo>
                  <a:pt x="835829" y="1554918"/>
                </a:lnTo>
                <a:lnTo>
                  <a:pt x="832675" y="1552795"/>
                </a:lnTo>
                <a:lnTo>
                  <a:pt x="826629" y="1548017"/>
                </a:lnTo>
                <a:lnTo>
                  <a:pt x="820583" y="1542973"/>
                </a:lnTo>
                <a:lnTo>
                  <a:pt x="815589" y="1536868"/>
                </a:lnTo>
                <a:lnTo>
                  <a:pt x="810857" y="1530763"/>
                </a:lnTo>
                <a:lnTo>
                  <a:pt x="808754" y="1527312"/>
                </a:lnTo>
                <a:lnTo>
                  <a:pt x="806914" y="1524127"/>
                </a:lnTo>
                <a:lnTo>
                  <a:pt x="805074" y="1520145"/>
                </a:lnTo>
                <a:lnTo>
                  <a:pt x="803497" y="1516694"/>
                </a:lnTo>
                <a:lnTo>
                  <a:pt x="801920" y="1512978"/>
                </a:lnTo>
                <a:lnTo>
                  <a:pt x="800605" y="1509262"/>
                </a:lnTo>
                <a:lnTo>
                  <a:pt x="799554" y="1505546"/>
                </a:lnTo>
                <a:lnTo>
                  <a:pt x="798765" y="1501299"/>
                </a:lnTo>
                <a:lnTo>
                  <a:pt x="797977" y="1497317"/>
                </a:lnTo>
                <a:lnTo>
                  <a:pt x="797714" y="1493335"/>
                </a:lnTo>
                <a:lnTo>
                  <a:pt x="797188" y="1489088"/>
                </a:lnTo>
                <a:lnTo>
                  <a:pt x="796925" y="1485107"/>
                </a:lnTo>
                <a:lnTo>
                  <a:pt x="797188" y="1480594"/>
                </a:lnTo>
                <a:lnTo>
                  <a:pt x="797714" y="1476612"/>
                </a:lnTo>
                <a:lnTo>
                  <a:pt x="797977" y="1472365"/>
                </a:lnTo>
                <a:lnTo>
                  <a:pt x="798765" y="1468384"/>
                </a:lnTo>
                <a:lnTo>
                  <a:pt x="799554" y="1464667"/>
                </a:lnTo>
                <a:lnTo>
                  <a:pt x="800605" y="1460420"/>
                </a:lnTo>
                <a:lnTo>
                  <a:pt x="801920" y="1456704"/>
                </a:lnTo>
                <a:lnTo>
                  <a:pt x="803497" y="1452988"/>
                </a:lnTo>
                <a:lnTo>
                  <a:pt x="805074" y="1449537"/>
                </a:lnTo>
                <a:lnTo>
                  <a:pt x="806914" y="1446086"/>
                </a:lnTo>
                <a:lnTo>
                  <a:pt x="808754" y="1442636"/>
                </a:lnTo>
                <a:lnTo>
                  <a:pt x="810857" y="1439185"/>
                </a:lnTo>
                <a:lnTo>
                  <a:pt x="815589" y="1432814"/>
                </a:lnTo>
                <a:lnTo>
                  <a:pt x="820583" y="1427240"/>
                </a:lnTo>
                <a:lnTo>
                  <a:pt x="826629" y="1421931"/>
                </a:lnTo>
                <a:lnTo>
                  <a:pt x="832675" y="1417153"/>
                </a:lnTo>
                <a:lnTo>
                  <a:pt x="835829" y="1415030"/>
                </a:lnTo>
                <a:lnTo>
                  <a:pt x="839247" y="1412906"/>
                </a:lnTo>
                <a:lnTo>
                  <a:pt x="842664" y="1411048"/>
                </a:lnTo>
                <a:lnTo>
                  <a:pt x="846607" y="1409455"/>
                </a:lnTo>
                <a:lnTo>
                  <a:pt x="850287" y="1408393"/>
                </a:lnTo>
                <a:lnTo>
                  <a:pt x="853967" y="1406801"/>
                </a:lnTo>
                <a:lnTo>
                  <a:pt x="857647" y="1405739"/>
                </a:lnTo>
                <a:lnTo>
                  <a:pt x="861853" y="1404943"/>
                </a:lnTo>
                <a:lnTo>
                  <a:pt x="865796" y="1404146"/>
                </a:lnTo>
                <a:lnTo>
                  <a:pt x="869739" y="1403616"/>
                </a:lnTo>
                <a:lnTo>
                  <a:pt x="873945" y="1403350"/>
                </a:lnTo>
                <a:close/>
                <a:moveTo>
                  <a:pt x="1480345" y="795338"/>
                </a:moveTo>
                <a:lnTo>
                  <a:pt x="1484857" y="795603"/>
                </a:lnTo>
                <a:lnTo>
                  <a:pt x="1488839" y="795869"/>
                </a:lnTo>
                <a:lnTo>
                  <a:pt x="1493086" y="796134"/>
                </a:lnTo>
                <a:lnTo>
                  <a:pt x="1497068" y="797196"/>
                </a:lnTo>
                <a:lnTo>
                  <a:pt x="1500784" y="797727"/>
                </a:lnTo>
                <a:lnTo>
                  <a:pt x="1505031" y="799054"/>
                </a:lnTo>
                <a:lnTo>
                  <a:pt x="1508747" y="800381"/>
                </a:lnTo>
                <a:lnTo>
                  <a:pt x="1512198" y="801974"/>
                </a:lnTo>
                <a:lnTo>
                  <a:pt x="1515914" y="803567"/>
                </a:lnTo>
                <a:lnTo>
                  <a:pt x="1519365" y="805425"/>
                </a:lnTo>
                <a:lnTo>
                  <a:pt x="1522816" y="807283"/>
                </a:lnTo>
                <a:lnTo>
                  <a:pt x="1526266" y="809406"/>
                </a:lnTo>
                <a:lnTo>
                  <a:pt x="1532637" y="814184"/>
                </a:lnTo>
                <a:lnTo>
                  <a:pt x="1538211" y="819228"/>
                </a:lnTo>
                <a:lnTo>
                  <a:pt x="1543520" y="825068"/>
                </a:lnTo>
                <a:lnTo>
                  <a:pt x="1548298" y="831438"/>
                </a:lnTo>
                <a:lnTo>
                  <a:pt x="1550422" y="834624"/>
                </a:lnTo>
                <a:lnTo>
                  <a:pt x="1552545" y="838074"/>
                </a:lnTo>
                <a:lnTo>
                  <a:pt x="1554403" y="841791"/>
                </a:lnTo>
                <a:lnTo>
                  <a:pt x="1555996" y="845241"/>
                </a:lnTo>
                <a:lnTo>
                  <a:pt x="1557589" y="848958"/>
                </a:lnTo>
                <a:lnTo>
                  <a:pt x="1558650" y="852939"/>
                </a:lnTo>
                <a:lnTo>
                  <a:pt x="1559712" y="856655"/>
                </a:lnTo>
                <a:lnTo>
                  <a:pt x="1560509" y="860637"/>
                </a:lnTo>
                <a:lnTo>
                  <a:pt x="1561305" y="864884"/>
                </a:lnTo>
                <a:lnTo>
                  <a:pt x="1561836" y="868866"/>
                </a:lnTo>
                <a:lnTo>
                  <a:pt x="1562101" y="872847"/>
                </a:lnTo>
                <a:lnTo>
                  <a:pt x="1562101" y="877094"/>
                </a:lnTo>
                <a:lnTo>
                  <a:pt x="1562101" y="881342"/>
                </a:lnTo>
                <a:lnTo>
                  <a:pt x="1561836" y="885589"/>
                </a:lnTo>
                <a:lnTo>
                  <a:pt x="1561305" y="889570"/>
                </a:lnTo>
                <a:lnTo>
                  <a:pt x="1560509" y="893817"/>
                </a:lnTo>
                <a:lnTo>
                  <a:pt x="1559712" y="897534"/>
                </a:lnTo>
                <a:lnTo>
                  <a:pt x="1558650" y="901515"/>
                </a:lnTo>
                <a:lnTo>
                  <a:pt x="1557589" y="905497"/>
                </a:lnTo>
                <a:lnTo>
                  <a:pt x="1555996" y="908948"/>
                </a:lnTo>
                <a:lnTo>
                  <a:pt x="1554403" y="912664"/>
                </a:lnTo>
                <a:lnTo>
                  <a:pt x="1552545" y="916115"/>
                </a:lnTo>
                <a:lnTo>
                  <a:pt x="1550422" y="919565"/>
                </a:lnTo>
                <a:lnTo>
                  <a:pt x="1548298" y="923016"/>
                </a:lnTo>
                <a:lnTo>
                  <a:pt x="1543520" y="929387"/>
                </a:lnTo>
                <a:lnTo>
                  <a:pt x="1538211" y="934961"/>
                </a:lnTo>
                <a:lnTo>
                  <a:pt x="1532637" y="940270"/>
                </a:lnTo>
                <a:lnTo>
                  <a:pt x="1526266" y="945048"/>
                </a:lnTo>
                <a:lnTo>
                  <a:pt x="1522816" y="947171"/>
                </a:lnTo>
                <a:lnTo>
                  <a:pt x="1519365" y="949030"/>
                </a:lnTo>
                <a:lnTo>
                  <a:pt x="1515914" y="950888"/>
                </a:lnTo>
                <a:lnTo>
                  <a:pt x="1512198" y="952480"/>
                </a:lnTo>
                <a:lnTo>
                  <a:pt x="1508747" y="953808"/>
                </a:lnTo>
                <a:lnTo>
                  <a:pt x="1505031" y="955400"/>
                </a:lnTo>
                <a:lnTo>
                  <a:pt x="1500784" y="956197"/>
                </a:lnTo>
                <a:lnTo>
                  <a:pt x="1497068" y="957258"/>
                </a:lnTo>
                <a:lnTo>
                  <a:pt x="1493086" y="957789"/>
                </a:lnTo>
                <a:lnTo>
                  <a:pt x="1488839" y="958586"/>
                </a:lnTo>
                <a:lnTo>
                  <a:pt x="1484857" y="958851"/>
                </a:lnTo>
                <a:lnTo>
                  <a:pt x="1480345" y="958851"/>
                </a:lnTo>
                <a:lnTo>
                  <a:pt x="1476363" y="958851"/>
                </a:lnTo>
                <a:lnTo>
                  <a:pt x="1472116" y="958586"/>
                </a:lnTo>
                <a:lnTo>
                  <a:pt x="1468134" y="957789"/>
                </a:lnTo>
                <a:lnTo>
                  <a:pt x="1464153" y="957258"/>
                </a:lnTo>
                <a:lnTo>
                  <a:pt x="1459906" y="956197"/>
                </a:lnTo>
                <a:lnTo>
                  <a:pt x="1456189" y="955400"/>
                </a:lnTo>
                <a:lnTo>
                  <a:pt x="1452473" y="953808"/>
                </a:lnTo>
                <a:lnTo>
                  <a:pt x="1448757" y="952480"/>
                </a:lnTo>
                <a:lnTo>
                  <a:pt x="1445306" y="950888"/>
                </a:lnTo>
                <a:lnTo>
                  <a:pt x="1441325" y="949030"/>
                </a:lnTo>
                <a:lnTo>
                  <a:pt x="1437874" y="947171"/>
                </a:lnTo>
                <a:lnTo>
                  <a:pt x="1434954" y="945048"/>
                </a:lnTo>
                <a:lnTo>
                  <a:pt x="1428583" y="940270"/>
                </a:lnTo>
                <a:lnTo>
                  <a:pt x="1422478" y="934961"/>
                </a:lnTo>
                <a:lnTo>
                  <a:pt x="1417435" y="929387"/>
                </a:lnTo>
                <a:lnTo>
                  <a:pt x="1412922" y="923016"/>
                </a:lnTo>
                <a:lnTo>
                  <a:pt x="1410533" y="919565"/>
                </a:lnTo>
                <a:lnTo>
                  <a:pt x="1408675" y="916115"/>
                </a:lnTo>
                <a:lnTo>
                  <a:pt x="1406817" y="912664"/>
                </a:lnTo>
                <a:lnTo>
                  <a:pt x="1405224" y="908948"/>
                </a:lnTo>
                <a:lnTo>
                  <a:pt x="1403632" y="905497"/>
                </a:lnTo>
                <a:lnTo>
                  <a:pt x="1402304" y="901515"/>
                </a:lnTo>
                <a:lnTo>
                  <a:pt x="1401243" y="897534"/>
                </a:lnTo>
                <a:lnTo>
                  <a:pt x="1400446" y="893817"/>
                </a:lnTo>
                <a:lnTo>
                  <a:pt x="1399650" y="889570"/>
                </a:lnTo>
                <a:lnTo>
                  <a:pt x="1399385" y="885589"/>
                </a:lnTo>
                <a:lnTo>
                  <a:pt x="1398854" y="881342"/>
                </a:lnTo>
                <a:lnTo>
                  <a:pt x="1398588" y="877094"/>
                </a:lnTo>
                <a:lnTo>
                  <a:pt x="1398854" y="872847"/>
                </a:lnTo>
                <a:lnTo>
                  <a:pt x="1399385" y="868866"/>
                </a:lnTo>
                <a:lnTo>
                  <a:pt x="1399650" y="864884"/>
                </a:lnTo>
                <a:lnTo>
                  <a:pt x="1400446" y="860637"/>
                </a:lnTo>
                <a:lnTo>
                  <a:pt x="1401243" y="856655"/>
                </a:lnTo>
                <a:lnTo>
                  <a:pt x="1402304" y="852939"/>
                </a:lnTo>
                <a:lnTo>
                  <a:pt x="1403632" y="848958"/>
                </a:lnTo>
                <a:lnTo>
                  <a:pt x="1405224" y="845241"/>
                </a:lnTo>
                <a:lnTo>
                  <a:pt x="1406817" y="841791"/>
                </a:lnTo>
                <a:lnTo>
                  <a:pt x="1408675" y="838074"/>
                </a:lnTo>
                <a:lnTo>
                  <a:pt x="1410533" y="834624"/>
                </a:lnTo>
                <a:lnTo>
                  <a:pt x="1412922" y="831438"/>
                </a:lnTo>
                <a:lnTo>
                  <a:pt x="1417435" y="825068"/>
                </a:lnTo>
                <a:lnTo>
                  <a:pt x="1422478" y="819228"/>
                </a:lnTo>
                <a:lnTo>
                  <a:pt x="1428583" y="814184"/>
                </a:lnTo>
                <a:lnTo>
                  <a:pt x="1434954" y="809406"/>
                </a:lnTo>
                <a:lnTo>
                  <a:pt x="1437874" y="807283"/>
                </a:lnTo>
                <a:lnTo>
                  <a:pt x="1441325" y="805425"/>
                </a:lnTo>
                <a:lnTo>
                  <a:pt x="1445306" y="803567"/>
                </a:lnTo>
                <a:lnTo>
                  <a:pt x="1448757" y="801974"/>
                </a:lnTo>
                <a:lnTo>
                  <a:pt x="1452473" y="800381"/>
                </a:lnTo>
                <a:lnTo>
                  <a:pt x="1456189" y="799054"/>
                </a:lnTo>
                <a:lnTo>
                  <a:pt x="1459906" y="797727"/>
                </a:lnTo>
                <a:lnTo>
                  <a:pt x="1464153" y="797196"/>
                </a:lnTo>
                <a:lnTo>
                  <a:pt x="1468134" y="796134"/>
                </a:lnTo>
                <a:lnTo>
                  <a:pt x="1472116" y="795869"/>
                </a:lnTo>
                <a:lnTo>
                  <a:pt x="1476363" y="795603"/>
                </a:lnTo>
                <a:lnTo>
                  <a:pt x="1480345" y="795338"/>
                </a:lnTo>
                <a:close/>
                <a:moveTo>
                  <a:pt x="876984" y="177800"/>
                </a:moveTo>
                <a:lnTo>
                  <a:pt x="883326" y="178065"/>
                </a:lnTo>
                <a:lnTo>
                  <a:pt x="889669" y="179124"/>
                </a:lnTo>
                <a:lnTo>
                  <a:pt x="895482" y="180713"/>
                </a:lnTo>
                <a:lnTo>
                  <a:pt x="901032" y="182832"/>
                </a:lnTo>
                <a:lnTo>
                  <a:pt x="906581" y="185215"/>
                </a:lnTo>
                <a:lnTo>
                  <a:pt x="911867" y="188393"/>
                </a:lnTo>
                <a:lnTo>
                  <a:pt x="916359" y="191836"/>
                </a:lnTo>
                <a:lnTo>
                  <a:pt x="920851" y="196074"/>
                </a:lnTo>
                <a:lnTo>
                  <a:pt x="924815" y="200311"/>
                </a:lnTo>
                <a:lnTo>
                  <a:pt x="928251" y="205078"/>
                </a:lnTo>
                <a:lnTo>
                  <a:pt x="931422" y="210375"/>
                </a:lnTo>
                <a:lnTo>
                  <a:pt x="934065" y="215672"/>
                </a:lnTo>
                <a:lnTo>
                  <a:pt x="936179" y="221498"/>
                </a:lnTo>
                <a:lnTo>
                  <a:pt x="937764" y="227325"/>
                </a:lnTo>
                <a:lnTo>
                  <a:pt x="938821" y="233681"/>
                </a:lnTo>
                <a:lnTo>
                  <a:pt x="939086" y="240037"/>
                </a:lnTo>
                <a:lnTo>
                  <a:pt x="939086" y="766534"/>
                </a:lnTo>
                <a:lnTo>
                  <a:pt x="945956" y="770772"/>
                </a:lnTo>
                <a:lnTo>
                  <a:pt x="952827" y="775539"/>
                </a:lnTo>
                <a:lnTo>
                  <a:pt x="959169" y="780835"/>
                </a:lnTo>
                <a:lnTo>
                  <a:pt x="964983" y="786397"/>
                </a:lnTo>
                <a:lnTo>
                  <a:pt x="971061" y="792488"/>
                </a:lnTo>
                <a:lnTo>
                  <a:pt x="976082" y="798844"/>
                </a:lnTo>
                <a:lnTo>
                  <a:pt x="980839" y="805465"/>
                </a:lnTo>
                <a:lnTo>
                  <a:pt x="985331" y="812351"/>
                </a:lnTo>
                <a:lnTo>
                  <a:pt x="989295" y="819502"/>
                </a:lnTo>
                <a:lnTo>
                  <a:pt x="992995" y="826917"/>
                </a:lnTo>
                <a:lnTo>
                  <a:pt x="995902" y="834862"/>
                </a:lnTo>
                <a:lnTo>
                  <a:pt x="998545" y="843072"/>
                </a:lnTo>
                <a:lnTo>
                  <a:pt x="1000394" y="851282"/>
                </a:lnTo>
                <a:lnTo>
                  <a:pt x="1001980" y="859757"/>
                </a:lnTo>
                <a:lnTo>
                  <a:pt x="1002773" y="868497"/>
                </a:lnTo>
                <a:lnTo>
                  <a:pt x="1003301" y="877236"/>
                </a:lnTo>
                <a:lnTo>
                  <a:pt x="1002773" y="883857"/>
                </a:lnTo>
                <a:lnTo>
                  <a:pt x="1002244" y="889948"/>
                </a:lnTo>
                <a:lnTo>
                  <a:pt x="1001716" y="896569"/>
                </a:lnTo>
                <a:lnTo>
                  <a:pt x="1000394" y="902925"/>
                </a:lnTo>
                <a:lnTo>
                  <a:pt x="999073" y="909017"/>
                </a:lnTo>
                <a:lnTo>
                  <a:pt x="997223" y="915108"/>
                </a:lnTo>
                <a:lnTo>
                  <a:pt x="995373" y="921199"/>
                </a:lnTo>
                <a:lnTo>
                  <a:pt x="993259" y="926761"/>
                </a:lnTo>
                <a:lnTo>
                  <a:pt x="990352" y="932322"/>
                </a:lnTo>
                <a:lnTo>
                  <a:pt x="987445" y="938149"/>
                </a:lnTo>
                <a:lnTo>
                  <a:pt x="984803" y="943446"/>
                </a:lnTo>
                <a:lnTo>
                  <a:pt x="981367" y="948478"/>
                </a:lnTo>
                <a:lnTo>
                  <a:pt x="977932" y="953509"/>
                </a:lnTo>
                <a:lnTo>
                  <a:pt x="973968" y="958541"/>
                </a:lnTo>
                <a:lnTo>
                  <a:pt x="970004" y="962779"/>
                </a:lnTo>
                <a:lnTo>
                  <a:pt x="965512" y="967281"/>
                </a:lnTo>
                <a:lnTo>
                  <a:pt x="961284" y="971783"/>
                </a:lnTo>
                <a:lnTo>
                  <a:pt x="956527" y="975756"/>
                </a:lnTo>
                <a:lnTo>
                  <a:pt x="951770" y="979464"/>
                </a:lnTo>
                <a:lnTo>
                  <a:pt x="946749" y="982906"/>
                </a:lnTo>
                <a:lnTo>
                  <a:pt x="941728" y="986349"/>
                </a:lnTo>
                <a:lnTo>
                  <a:pt x="936443" y="989527"/>
                </a:lnTo>
                <a:lnTo>
                  <a:pt x="930893" y="992441"/>
                </a:lnTo>
                <a:lnTo>
                  <a:pt x="925344" y="994824"/>
                </a:lnTo>
                <a:lnTo>
                  <a:pt x="919530" y="996943"/>
                </a:lnTo>
                <a:lnTo>
                  <a:pt x="913716" y="999062"/>
                </a:lnTo>
                <a:lnTo>
                  <a:pt x="907374" y="1000915"/>
                </a:lnTo>
                <a:lnTo>
                  <a:pt x="901560" y="1001975"/>
                </a:lnTo>
                <a:lnTo>
                  <a:pt x="895218" y="1003299"/>
                </a:lnTo>
                <a:lnTo>
                  <a:pt x="888611" y="1004358"/>
                </a:lnTo>
                <a:lnTo>
                  <a:pt x="882269" y="1004623"/>
                </a:lnTo>
                <a:lnTo>
                  <a:pt x="875663" y="1004888"/>
                </a:lnTo>
                <a:lnTo>
                  <a:pt x="866678" y="1004623"/>
                </a:lnTo>
                <a:lnTo>
                  <a:pt x="857693" y="1003564"/>
                </a:lnTo>
                <a:lnTo>
                  <a:pt x="849236" y="1001975"/>
                </a:lnTo>
                <a:lnTo>
                  <a:pt x="840780" y="999856"/>
                </a:lnTo>
                <a:lnTo>
                  <a:pt x="832324" y="997473"/>
                </a:lnTo>
                <a:lnTo>
                  <a:pt x="824396" y="994030"/>
                </a:lnTo>
                <a:lnTo>
                  <a:pt x="816732" y="990587"/>
                </a:lnTo>
                <a:lnTo>
                  <a:pt x="809333" y="986084"/>
                </a:lnTo>
                <a:lnTo>
                  <a:pt x="802198" y="981317"/>
                </a:lnTo>
                <a:lnTo>
                  <a:pt x="795591" y="976286"/>
                </a:lnTo>
                <a:lnTo>
                  <a:pt x="788984" y="970724"/>
                </a:lnTo>
                <a:lnTo>
                  <a:pt x="783170" y="964633"/>
                </a:lnTo>
                <a:lnTo>
                  <a:pt x="777357" y="958541"/>
                </a:lnTo>
                <a:lnTo>
                  <a:pt x="772600" y="951920"/>
                </a:lnTo>
                <a:lnTo>
                  <a:pt x="767843" y="944770"/>
                </a:lnTo>
                <a:lnTo>
                  <a:pt x="763351" y="937354"/>
                </a:lnTo>
                <a:lnTo>
                  <a:pt x="413204" y="937354"/>
                </a:lnTo>
                <a:lnTo>
                  <a:pt x="406597" y="937090"/>
                </a:lnTo>
                <a:lnTo>
                  <a:pt x="400519" y="936295"/>
                </a:lnTo>
                <a:lnTo>
                  <a:pt x="394705" y="934706"/>
                </a:lnTo>
                <a:lnTo>
                  <a:pt x="388627" y="932322"/>
                </a:lnTo>
                <a:lnTo>
                  <a:pt x="383342" y="929939"/>
                </a:lnTo>
                <a:lnTo>
                  <a:pt x="378321" y="926761"/>
                </a:lnTo>
                <a:lnTo>
                  <a:pt x="373564" y="923053"/>
                </a:lnTo>
                <a:lnTo>
                  <a:pt x="368808" y="919345"/>
                </a:lnTo>
                <a:lnTo>
                  <a:pt x="365108" y="914843"/>
                </a:lnTo>
                <a:lnTo>
                  <a:pt x="361408" y="909811"/>
                </a:lnTo>
                <a:lnTo>
                  <a:pt x="358237" y="904779"/>
                </a:lnTo>
                <a:lnTo>
                  <a:pt x="355859" y="899483"/>
                </a:lnTo>
                <a:lnTo>
                  <a:pt x="353480" y="893921"/>
                </a:lnTo>
                <a:lnTo>
                  <a:pt x="352159" y="887830"/>
                </a:lnTo>
                <a:lnTo>
                  <a:pt x="351102" y="881474"/>
                </a:lnTo>
                <a:lnTo>
                  <a:pt x="350838" y="875382"/>
                </a:lnTo>
                <a:lnTo>
                  <a:pt x="351102" y="868761"/>
                </a:lnTo>
                <a:lnTo>
                  <a:pt x="352159" y="862670"/>
                </a:lnTo>
                <a:lnTo>
                  <a:pt x="353480" y="856844"/>
                </a:lnTo>
                <a:lnTo>
                  <a:pt x="355859" y="850752"/>
                </a:lnTo>
                <a:lnTo>
                  <a:pt x="358237" y="845456"/>
                </a:lnTo>
                <a:lnTo>
                  <a:pt x="361408" y="840424"/>
                </a:lnTo>
                <a:lnTo>
                  <a:pt x="365108" y="835392"/>
                </a:lnTo>
                <a:lnTo>
                  <a:pt x="368808" y="831154"/>
                </a:lnTo>
                <a:lnTo>
                  <a:pt x="373564" y="827447"/>
                </a:lnTo>
                <a:lnTo>
                  <a:pt x="378321" y="823474"/>
                </a:lnTo>
                <a:lnTo>
                  <a:pt x="383342" y="820296"/>
                </a:lnTo>
                <a:lnTo>
                  <a:pt x="388627" y="817913"/>
                </a:lnTo>
                <a:lnTo>
                  <a:pt x="394705" y="815794"/>
                </a:lnTo>
                <a:lnTo>
                  <a:pt x="400519" y="814205"/>
                </a:lnTo>
                <a:lnTo>
                  <a:pt x="406597" y="813146"/>
                </a:lnTo>
                <a:lnTo>
                  <a:pt x="413204" y="812881"/>
                </a:lnTo>
                <a:lnTo>
                  <a:pt x="765465" y="812881"/>
                </a:lnTo>
                <a:lnTo>
                  <a:pt x="770222" y="805730"/>
                </a:lnTo>
                <a:lnTo>
                  <a:pt x="775507" y="798579"/>
                </a:lnTo>
                <a:lnTo>
                  <a:pt x="780792" y="791959"/>
                </a:lnTo>
                <a:lnTo>
                  <a:pt x="786870" y="785602"/>
                </a:lnTo>
                <a:lnTo>
                  <a:pt x="793477" y="779511"/>
                </a:lnTo>
                <a:lnTo>
                  <a:pt x="800348" y="774214"/>
                </a:lnTo>
                <a:lnTo>
                  <a:pt x="807483" y="769183"/>
                </a:lnTo>
                <a:lnTo>
                  <a:pt x="815147" y="764945"/>
                </a:lnTo>
                <a:lnTo>
                  <a:pt x="815147" y="240037"/>
                </a:lnTo>
                <a:lnTo>
                  <a:pt x="815411" y="233681"/>
                </a:lnTo>
                <a:lnTo>
                  <a:pt x="816204" y="227325"/>
                </a:lnTo>
                <a:lnTo>
                  <a:pt x="817789" y="221498"/>
                </a:lnTo>
                <a:lnTo>
                  <a:pt x="819639" y="215672"/>
                </a:lnTo>
                <a:lnTo>
                  <a:pt x="822546" y="210375"/>
                </a:lnTo>
                <a:lnTo>
                  <a:pt x="825717" y="205078"/>
                </a:lnTo>
                <a:lnTo>
                  <a:pt x="829153" y="200311"/>
                </a:lnTo>
                <a:lnTo>
                  <a:pt x="833116" y="196074"/>
                </a:lnTo>
                <a:lnTo>
                  <a:pt x="837609" y="191836"/>
                </a:lnTo>
                <a:lnTo>
                  <a:pt x="842366" y="188393"/>
                </a:lnTo>
                <a:lnTo>
                  <a:pt x="847387" y="185215"/>
                </a:lnTo>
                <a:lnTo>
                  <a:pt x="852936" y="182832"/>
                </a:lnTo>
                <a:lnTo>
                  <a:pt x="858486" y="180713"/>
                </a:lnTo>
                <a:lnTo>
                  <a:pt x="864564" y="179124"/>
                </a:lnTo>
                <a:lnTo>
                  <a:pt x="870642" y="178065"/>
                </a:lnTo>
                <a:lnTo>
                  <a:pt x="876984" y="177800"/>
                </a:lnTo>
                <a:close/>
                <a:moveTo>
                  <a:pt x="856991" y="124392"/>
                </a:moveTo>
                <a:lnTo>
                  <a:pt x="837683" y="125450"/>
                </a:lnTo>
                <a:lnTo>
                  <a:pt x="818374" y="126774"/>
                </a:lnTo>
                <a:lnTo>
                  <a:pt x="799594" y="128362"/>
                </a:lnTo>
                <a:lnTo>
                  <a:pt x="780550" y="130479"/>
                </a:lnTo>
                <a:lnTo>
                  <a:pt x="762034" y="132861"/>
                </a:lnTo>
                <a:lnTo>
                  <a:pt x="743255" y="136037"/>
                </a:lnTo>
                <a:lnTo>
                  <a:pt x="725004" y="139478"/>
                </a:lnTo>
                <a:lnTo>
                  <a:pt x="706489" y="143712"/>
                </a:lnTo>
                <a:lnTo>
                  <a:pt x="688502" y="147947"/>
                </a:lnTo>
                <a:lnTo>
                  <a:pt x="670516" y="152975"/>
                </a:lnTo>
                <a:lnTo>
                  <a:pt x="653059" y="158269"/>
                </a:lnTo>
                <a:lnTo>
                  <a:pt x="635337" y="164091"/>
                </a:lnTo>
                <a:lnTo>
                  <a:pt x="617880" y="169914"/>
                </a:lnTo>
                <a:lnTo>
                  <a:pt x="600687" y="176530"/>
                </a:lnTo>
                <a:lnTo>
                  <a:pt x="583759" y="183412"/>
                </a:lnTo>
                <a:lnTo>
                  <a:pt x="567095" y="191087"/>
                </a:lnTo>
                <a:lnTo>
                  <a:pt x="550432" y="198762"/>
                </a:lnTo>
                <a:lnTo>
                  <a:pt x="534297" y="206967"/>
                </a:lnTo>
                <a:lnTo>
                  <a:pt x="517898" y="215436"/>
                </a:lnTo>
                <a:lnTo>
                  <a:pt x="502292" y="224170"/>
                </a:lnTo>
                <a:lnTo>
                  <a:pt x="486686" y="233698"/>
                </a:lnTo>
                <a:lnTo>
                  <a:pt x="471345" y="242961"/>
                </a:lnTo>
                <a:lnTo>
                  <a:pt x="456268" y="253018"/>
                </a:lnTo>
                <a:lnTo>
                  <a:pt x="441192" y="263340"/>
                </a:lnTo>
                <a:lnTo>
                  <a:pt x="426379" y="274191"/>
                </a:lnTo>
                <a:lnTo>
                  <a:pt x="412361" y="285042"/>
                </a:lnTo>
                <a:lnTo>
                  <a:pt x="398342" y="296423"/>
                </a:lnTo>
                <a:lnTo>
                  <a:pt x="384588" y="308333"/>
                </a:lnTo>
                <a:lnTo>
                  <a:pt x="371098" y="320243"/>
                </a:lnTo>
                <a:lnTo>
                  <a:pt x="357608" y="332417"/>
                </a:lnTo>
                <a:lnTo>
                  <a:pt x="344648" y="344856"/>
                </a:lnTo>
                <a:lnTo>
                  <a:pt x="332216" y="358089"/>
                </a:lnTo>
                <a:lnTo>
                  <a:pt x="319784" y="371323"/>
                </a:lnTo>
                <a:lnTo>
                  <a:pt x="307617" y="384820"/>
                </a:lnTo>
                <a:lnTo>
                  <a:pt x="295979" y="398583"/>
                </a:lnTo>
                <a:lnTo>
                  <a:pt x="284870" y="412610"/>
                </a:lnTo>
                <a:lnTo>
                  <a:pt x="273761" y="427167"/>
                </a:lnTo>
                <a:lnTo>
                  <a:pt x="263181" y="441458"/>
                </a:lnTo>
                <a:lnTo>
                  <a:pt x="252865" y="456544"/>
                </a:lnTo>
                <a:lnTo>
                  <a:pt x="242814" y="471630"/>
                </a:lnTo>
                <a:lnTo>
                  <a:pt x="233027" y="486980"/>
                </a:lnTo>
                <a:lnTo>
                  <a:pt x="224034" y="502596"/>
                </a:lnTo>
                <a:lnTo>
                  <a:pt x="215041" y="518740"/>
                </a:lnTo>
                <a:lnTo>
                  <a:pt x="206577" y="534620"/>
                </a:lnTo>
                <a:lnTo>
                  <a:pt x="198377" y="551029"/>
                </a:lnTo>
                <a:lnTo>
                  <a:pt x="190707" y="567438"/>
                </a:lnTo>
                <a:lnTo>
                  <a:pt x="183301" y="584112"/>
                </a:lnTo>
                <a:lnTo>
                  <a:pt x="176424" y="601315"/>
                </a:lnTo>
                <a:lnTo>
                  <a:pt x="169811" y="618253"/>
                </a:lnTo>
                <a:lnTo>
                  <a:pt x="163992" y="635986"/>
                </a:lnTo>
                <a:lnTo>
                  <a:pt x="157908" y="653454"/>
                </a:lnTo>
                <a:lnTo>
                  <a:pt x="152883" y="670921"/>
                </a:lnTo>
                <a:lnTo>
                  <a:pt x="147857" y="689183"/>
                </a:lnTo>
                <a:lnTo>
                  <a:pt x="143625" y="707180"/>
                </a:lnTo>
                <a:lnTo>
                  <a:pt x="139393" y="725707"/>
                </a:lnTo>
                <a:lnTo>
                  <a:pt x="135955" y="743704"/>
                </a:lnTo>
                <a:lnTo>
                  <a:pt x="132781" y="762495"/>
                </a:lnTo>
                <a:lnTo>
                  <a:pt x="130400" y="781551"/>
                </a:lnTo>
                <a:lnTo>
                  <a:pt x="128019" y="800342"/>
                </a:lnTo>
                <a:lnTo>
                  <a:pt x="126168" y="819133"/>
                </a:lnTo>
                <a:lnTo>
                  <a:pt x="125110" y="838189"/>
                </a:lnTo>
                <a:lnTo>
                  <a:pt x="124316" y="857509"/>
                </a:lnTo>
                <a:lnTo>
                  <a:pt x="124052" y="877094"/>
                </a:lnTo>
                <a:lnTo>
                  <a:pt x="124316" y="896414"/>
                </a:lnTo>
                <a:lnTo>
                  <a:pt x="125110" y="915735"/>
                </a:lnTo>
                <a:lnTo>
                  <a:pt x="126168" y="934791"/>
                </a:lnTo>
                <a:lnTo>
                  <a:pt x="128019" y="953846"/>
                </a:lnTo>
                <a:lnTo>
                  <a:pt x="130400" y="972637"/>
                </a:lnTo>
                <a:lnTo>
                  <a:pt x="132781" y="991428"/>
                </a:lnTo>
                <a:lnTo>
                  <a:pt x="135955" y="1009955"/>
                </a:lnTo>
                <a:lnTo>
                  <a:pt x="139393" y="1028481"/>
                </a:lnTo>
                <a:lnTo>
                  <a:pt x="143625" y="1046743"/>
                </a:lnTo>
                <a:lnTo>
                  <a:pt x="147857" y="1065005"/>
                </a:lnTo>
                <a:lnTo>
                  <a:pt x="152883" y="1082737"/>
                </a:lnTo>
                <a:lnTo>
                  <a:pt x="157908" y="1100734"/>
                </a:lnTo>
                <a:lnTo>
                  <a:pt x="163992" y="1118202"/>
                </a:lnTo>
                <a:lnTo>
                  <a:pt x="169811" y="1135405"/>
                </a:lnTo>
                <a:lnTo>
                  <a:pt x="176424" y="1152608"/>
                </a:lnTo>
                <a:lnTo>
                  <a:pt x="183301" y="1169547"/>
                </a:lnTo>
                <a:lnTo>
                  <a:pt x="190707" y="1186485"/>
                </a:lnTo>
                <a:lnTo>
                  <a:pt x="198377" y="1203159"/>
                </a:lnTo>
                <a:lnTo>
                  <a:pt x="206577" y="1219568"/>
                </a:lnTo>
                <a:lnTo>
                  <a:pt x="215041" y="1235448"/>
                </a:lnTo>
                <a:lnTo>
                  <a:pt x="224034" y="1251592"/>
                </a:lnTo>
                <a:lnTo>
                  <a:pt x="233027" y="1267208"/>
                </a:lnTo>
                <a:lnTo>
                  <a:pt x="242814" y="1282558"/>
                </a:lnTo>
                <a:lnTo>
                  <a:pt x="252865" y="1297644"/>
                </a:lnTo>
                <a:lnTo>
                  <a:pt x="263181" y="1312200"/>
                </a:lnTo>
                <a:lnTo>
                  <a:pt x="273761" y="1327021"/>
                </a:lnTo>
                <a:lnTo>
                  <a:pt x="284870" y="1341578"/>
                </a:lnTo>
                <a:lnTo>
                  <a:pt x="295979" y="1355605"/>
                </a:lnTo>
                <a:lnTo>
                  <a:pt x="307617" y="1369368"/>
                </a:lnTo>
                <a:lnTo>
                  <a:pt x="319784" y="1382865"/>
                </a:lnTo>
                <a:lnTo>
                  <a:pt x="332216" y="1396099"/>
                </a:lnTo>
                <a:lnTo>
                  <a:pt x="344648" y="1408803"/>
                </a:lnTo>
                <a:lnTo>
                  <a:pt x="357608" y="1421771"/>
                </a:lnTo>
                <a:lnTo>
                  <a:pt x="371098" y="1433946"/>
                </a:lnTo>
                <a:lnTo>
                  <a:pt x="384588" y="1445855"/>
                </a:lnTo>
                <a:lnTo>
                  <a:pt x="398342" y="1457501"/>
                </a:lnTo>
                <a:lnTo>
                  <a:pt x="412361" y="1469146"/>
                </a:lnTo>
                <a:lnTo>
                  <a:pt x="426379" y="1479997"/>
                </a:lnTo>
                <a:lnTo>
                  <a:pt x="441192" y="1490848"/>
                </a:lnTo>
                <a:lnTo>
                  <a:pt x="456268" y="1501170"/>
                </a:lnTo>
                <a:lnTo>
                  <a:pt x="471345" y="1511227"/>
                </a:lnTo>
                <a:lnTo>
                  <a:pt x="486686" y="1520490"/>
                </a:lnTo>
                <a:lnTo>
                  <a:pt x="502292" y="1530018"/>
                </a:lnTo>
                <a:lnTo>
                  <a:pt x="517898" y="1538752"/>
                </a:lnTo>
                <a:lnTo>
                  <a:pt x="534297" y="1547221"/>
                </a:lnTo>
                <a:lnTo>
                  <a:pt x="550432" y="1555426"/>
                </a:lnTo>
                <a:lnTo>
                  <a:pt x="567095" y="1563101"/>
                </a:lnTo>
                <a:lnTo>
                  <a:pt x="583759" y="1570512"/>
                </a:lnTo>
                <a:lnTo>
                  <a:pt x="600687" y="1577393"/>
                </a:lnTo>
                <a:lnTo>
                  <a:pt x="617880" y="1583745"/>
                </a:lnTo>
                <a:lnTo>
                  <a:pt x="635337" y="1590097"/>
                </a:lnTo>
                <a:lnTo>
                  <a:pt x="653059" y="1595655"/>
                </a:lnTo>
                <a:lnTo>
                  <a:pt x="670516" y="1601213"/>
                </a:lnTo>
                <a:lnTo>
                  <a:pt x="688502" y="1605712"/>
                </a:lnTo>
                <a:lnTo>
                  <a:pt x="706489" y="1610476"/>
                </a:lnTo>
                <a:lnTo>
                  <a:pt x="725004" y="1614181"/>
                </a:lnTo>
                <a:lnTo>
                  <a:pt x="743255" y="1618151"/>
                </a:lnTo>
                <a:lnTo>
                  <a:pt x="762034" y="1620798"/>
                </a:lnTo>
                <a:lnTo>
                  <a:pt x="780550" y="1623709"/>
                </a:lnTo>
                <a:lnTo>
                  <a:pt x="799594" y="1625826"/>
                </a:lnTo>
                <a:lnTo>
                  <a:pt x="818374" y="1627414"/>
                </a:lnTo>
                <a:lnTo>
                  <a:pt x="837683" y="1628738"/>
                </a:lnTo>
                <a:lnTo>
                  <a:pt x="856991" y="1629267"/>
                </a:lnTo>
                <a:lnTo>
                  <a:pt x="876300" y="1629532"/>
                </a:lnTo>
                <a:lnTo>
                  <a:pt x="895873" y="1629267"/>
                </a:lnTo>
                <a:lnTo>
                  <a:pt x="914918" y="1628738"/>
                </a:lnTo>
                <a:lnTo>
                  <a:pt x="933962" y="1627414"/>
                </a:lnTo>
                <a:lnTo>
                  <a:pt x="953271" y="1625826"/>
                </a:lnTo>
                <a:lnTo>
                  <a:pt x="972050" y="1623709"/>
                </a:lnTo>
                <a:lnTo>
                  <a:pt x="990830" y="1620798"/>
                </a:lnTo>
                <a:lnTo>
                  <a:pt x="1009345" y="1618151"/>
                </a:lnTo>
                <a:lnTo>
                  <a:pt x="1027861" y="1614181"/>
                </a:lnTo>
                <a:lnTo>
                  <a:pt x="1045847" y="1610476"/>
                </a:lnTo>
                <a:lnTo>
                  <a:pt x="1064098" y="1605712"/>
                </a:lnTo>
                <a:lnTo>
                  <a:pt x="1082084" y="1601213"/>
                </a:lnTo>
                <a:lnTo>
                  <a:pt x="1099806" y="1595655"/>
                </a:lnTo>
                <a:lnTo>
                  <a:pt x="1117263" y="1590097"/>
                </a:lnTo>
                <a:lnTo>
                  <a:pt x="1134720" y="1583745"/>
                </a:lnTo>
                <a:lnTo>
                  <a:pt x="1151913" y="1577393"/>
                </a:lnTo>
                <a:lnTo>
                  <a:pt x="1168841" y="1570512"/>
                </a:lnTo>
                <a:lnTo>
                  <a:pt x="1185769" y="1563101"/>
                </a:lnTo>
                <a:lnTo>
                  <a:pt x="1201904" y="1555426"/>
                </a:lnTo>
                <a:lnTo>
                  <a:pt x="1218568" y="1547221"/>
                </a:lnTo>
                <a:lnTo>
                  <a:pt x="1234702" y="1538752"/>
                </a:lnTo>
                <a:lnTo>
                  <a:pt x="1250573" y="1530018"/>
                </a:lnTo>
                <a:lnTo>
                  <a:pt x="1265914" y="1520490"/>
                </a:lnTo>
                <a:lnTo>
                  <a:pt x="1281255" y="1511227"/>
                </a:lnTo>
                <a:lnTo>
                  <a:pt x="1296596" y="1501170"/>
                </a:lnTo>
                <a:lnTo>
                  <a:pt x="1311408" y="1490848"/>
                </a:lnTo>
                <a:lnTo>
                  <a:pt x="1325956" y="1479997"/>
                </a:lnTo>
                <a:lnTo>
                  <a:pt x="1340504" y="1469146"/>
                </a:lnTo>
                <a:lnTo>
                  <a:pt x="1354522" y="1457501"/>
                </a:lnTo>
                <a:lnTo>
                  <a:pt x="1368277" y="1445855"/>
                </a:lnTo>
                <a:lnTo>
                  <a:pt x="1381766" y="1433946"/>
                </a:lnTo>
                <a:lnTo>
                  <a:pt x="1394991" y="1421771"/>
                </a:lnTo>
                <a:lnTo>
                  <a:pt x="1407952" y="1408803"/>
                </a:lnTo>
                <a:lnTo>
                  <a:pt x="1420384" y="1396099"/>
                </a:lnTo>
                <a:lnTo>
                  <a:pt x="1432815" y="1382865"/>
                </a:lnTo>
                <a:lnTo>
                  <a:pt x="1444718" y="1369368"/>
                </a:lnTo>
                <a:lnTo>
                  <a:pt x="1456356" y="1355605"/>
                </a:lnTo>
                <a:lnTo>
                  <a:pt x="1467730" y="1341578"/>
                </a:lnTo>
                <a:lnTo>
                  <a:pt x="1479104" y="1327021"/>
                </a:lnTo>
                <a:lnTo>
                  <a:pt x="1489684" y="1312200"/>
                </a:lnTo>
                <a:lnTo>
                  <a:pt x="1499735" y="1297644"/>
                </a:lnTo>
                <a:lnTo>
                  <a:pt x="1509786" y="1282558"/>
                </a:lnTo>
                <a:lnTo>
                  <a:pt x="1519308" y="1267208"/>
                </a:lnTo>
                <a:lnTo>
                  <a:pt x="1528830" y="1251592"/>
                </a:lnTo>
                <a:lnTo>
                  <a:pt x="1537559" y="1235448"/>
                </a:lnTo>
                <a:lnTo>
                  <a:pt x="1546023" y="1219568"/>
                </a:lnTo>
                <a:lnTo>
                  <a:pt x="1554223" y="1203159"/>
                </a:lnTo>
                <a:lnTo>
                  <a:pt x="1561893" y="1186485"/>
                </a:lnTo>
                <a:lnTo>
                  <a:pt x="1569299" y="1169547"/>
                </a:lnTo>
                <a:lnTo>
                  <a:pt x="1576176" y="1152608"/>
                </a:lnTo>
                <a:lnTo>
                  <a:pt x="1582789" y="1135405"/>
                </a:lnTo>
                <a:lnTo>
                  <a:pt x="1588873" y="1118202"/>
                </a:lnTo>
                <a:lnTo>
                  <a:pt x="1594692" y="1100734"/>
                </a:lnTo>
                <a:lnTo>
                  <a:pt x="1599982" y="1082737"/>
                </a:lnTo>
                <a:lnTo>
                  <a:pt x="1604743" y="1065005"/>
                </a:lnTo>
                <a:lnTo>
                  <a:pt x="1608975" y="1046743"/>
                </a:lnTo>
                <a:lnTo>
                  <a:pt x="1613207" y="1028481"/>
                </a:lnTo>
                <a:lnTo>
                  <a:pt x="1616645" y="1009955"/>
                </a:lnTo>
                <a:lnTo>
                  <a:pt x="1619555" y="991428"/>
                </a:lnTo>
                <a:lnTo>
                  <a:pt x="1622464" y="972637"/>
                </a:lnTo>
                <a:lnTo>
                  <a:pt x="1624581" y="953846"/>
                </a:lnTo>
                <a:lnTo>
                  <a:pt x="1626168" y="934791"/>
                </a:lnTo>
                <a:lnTo>
                  <a:pt x="1627490" y="915735"/>
                </a:lnTo>
                <a:lnTo>
                  <a:pt x="1628019" y="896414"/>
                </a:lnTo>
                <a:lnTo>
                  <a:pt x="1628548" y="877094"/>
                </a:lnTo>
                <a:lnTo>
                  <a:pt x="1628019" y="857509"/>
                </a:lnTo>
                <a:lnTo>
                  <a:pt x="1627490" y="838189"/>
                </a:lnTo>
                <a:lnTo>
                  <a:pt x="1626168" y="819133"/>
                </a:lnTo>
                <a:lnTo>
                  <a:pt x="1624581" y="800342"/>
                </a:lnTo>
                <a:lnTo>
                  <a:pt x="1622464" y="781551"/>
                </a:lnTo>
                <a:lnTo>
                  <a:pt x="1619555" y="762495"/>
                </a:lnTo>
                <a:lnTo>
                  <a:pt x="1616645" y="743704"/>
                </a:lnTo>
                <a:lnTo>
                  <a:pt x="1613207" y="725707"/>
                </a:lnTo>
                <a:lnTo>
                  <a:pt x="1608975" y="707180"/>
                </a:lnTo>
                <a:lnTo>
                  <a:pt x="1604743" y="689183"/>
                </a:lnTo>
                <a:lnTo>
                  <a:pt x="1599982" y="670921"/>
                </a:lnTo>
                <a:lnTo>
                  <a:pt x="1594692" y="653454"/>
                </a:lnTo>
                <a:lnTo>
                  <a:pt x="1588873" y="635986"/>
                </a:lnTo>
                <a:lnTo>
                  <a:pt x="1582789" y="618253"/>
                </a:lnTo>
                <a:lnTo>
                  <a:pt x="1576176" y="601315"/>
                </a:lnTo>
                <a:lnTo>
                  <a:pt x="1569299" y="584112"/>
                </a:lnTo>
                <a:lnTo>
                  <a:pt x="1561893" y="567438"/>
                </a:lnTo>
                <a:lnTo>
                  <a:pt x="1554223" y="551029"/>
                </a:lnTo>
                <a:lnTo>
                  <a:pt x="1546023" y="534620"/>
                </a:lnTo>
                <a:lnTo>
                  <a:pt x="1537559" y="518740"/>
                </a:lnTo>
                <a:lnTo>
                  <a:pt x="1528830" y="502596"/>
                </a:lnTo>
                <a:lnTo>
                  <a:pt x="1519308" y="486980"/>
                </a:lnTo>
                <a:lnTo>
                  <a:pt x="1509786" y="471630"/>
                </a:lnTo>
                <a:lnTo>
                  <a:pt x="1499735" y="456544"/>
                </a:lnTo>
                <a:lnTo>
                  <a:pt x="1489684" y="441458"/>
                </a:lnTo>
                <a:lnTo>
                  <a:pt x="1479104" y="427167"/>
                </a:lnTo>
                <a:lnTo>
                  <a:pt x="1467730" y="412610"/>
                </a:lnTo>
                <a:lnTo>
                  <a:pt x="1456356" y="398583"/>
                </a:lnTo>
                <a:lnTo>
                  <a:pt x="1444718" y="384820"/>
                </a:lnTo>
                <a:lnTo>
                  <a:pt x="1432815" y="371323"/>
                </a:lnTo>
                <a:lnTo>
                  <a:pt x="1420384" y="358089"/>
                </a:lnTo>
                <a:lnTo>
                  <a:pt x="1407952" y="344856"/>
                </a:lnTo>
                <a:lnTo>
                  <a:pt x="1394991" y="332417"/>
                </a:lnTo>
                <a:lnTo>
                  <a:pt x="1381766" y="320243"/>
                </a:lnTo>
                <a:lnTo>
                  <a:pt x="1368277" y="308333"/>
                </a:lnTo>
                <a:lnTo>
                  <a:pt x="1354522" y="296423"/>
                </a:lnTo>
                <a:lnTo>
                  <a:pt x="1340504" y="285042"/>
                </a:lnTo>
                <a:lnTo>
                  <a:pt x="1325956" y="274191"/>
                </a:lnTo>
                <a:lnTo>
                  <a:pt x="1311408" y="263340"/>
                </a:lnTo>
                <a:lnTo>
                  <a:pt x="1296596" y="253018"/>
                </a:lnTo>
                <a:lnTo>
                  <a:pt x="1281255" y="242961"/>
                </a:lnTo>
                <a:lnTo>
                  <a:pt x="1265914" y="233698"/>
                </a:lnTo>
                <a:lnTo>
                  <a:pt x="1250573" y="224170"/>
                </a:lnTo>
                <a:lnTo>
                  <a:pt x="1234702" y="215436"/>
                </a:lnTo>
                <a:lnTo>
                  <a:pt x="1218568" y="206967"/>
                </a:lnTo>
                <a:lnTo>
                  <a:pt x="1201904" y="198762"/>
                </a:lnTo>
                <a:lnTo>
                  <a:pt x="1185769" y="191087"/>
                </a:lnTo>
                <a:lnTo>
                  <a:pt x="1168841" y="183412"/>
                </a:lnTo>
                <a:lnTo>
                  <a:pt x="1151913" y="176530"/>
                </a:lnTo>
                <a:lnTo>
                  <a:pt x="1134720" y="169914"/>
                </a:lnTo>
                <a:lnTo>
                  <a:pt x="1117263" y="164091"/>
                </a:lnTo>
                <a:lnTo>
                  <a:pt x="1099806" y="158269"/>
                </a:lnTo>
                <a:lnTo>
                  <a:pt x="1082084" y="152975"/>
                </a:lnTo>
                <a:lnTo>
                  <a:pt x="1064098" y="147947"/>
                </a:lnTo>
                <a:lnTo>
                  <a:pt x="1045847" y="143712"/>
                </a:lnTo>
                <a:lnTo>
                  <a:pt x="1027861" y="139478"/>
                </a:lnTo>
                <a:lnTo>
                  <a:pt x="1009345" y="136037"/>
                </a:lnTo>
                <a:lnTo>
                  <a:pt x="990830" y="132861"/>
                </a:lnTo>
                <a:lnTo>
                  <a:pt x="972050" y="130479"/>
                </a:lnTo>
                <a:lnTo>
                  <a:pt x="953271" y="128362"/>
                </a:lnTo>
                <a:lnTo>
                  <a:pt x="933962" y="126774"/>
                </a:lnTo>
                <a:lnTo>
                  <a:pt x="914918" y="125450"/>
                </a:lnTo>
                <a:lnTo>
                  <a:pt x="895873" y="124392"/>
                </a:lnTo>
                <a:lnTo>
                  <a:pt x="876300" y="124392"/>
                </a:lnTo>
                <a:lnTo>
                  <a:pt x="856991" y="124392"/>
                </a:lnTo>
                <a:close/>
                <a:moveTo>
                  <a:pt x="876300" y="0"/>
                </a:moveTo>
                <a:lnTo>
                  <a:pt x="899048" y="265"/>
                </a:lnTo>
                <a:lnTo>
                  <a:pt x="921266" y="1323"/>
                </a:lnTo>
                <a:lnTo>
                  <a:pt x="943749" y="2382"/>
                </a:lnTo>
                <a:lnTo>
                  <a:pt x="965702" y="4764"/>
                </a:lnTo>
                <a:lnTo>
                  <a:pt x="987656" y="7146"/>
                </a:lnTo>
                <a:lnTo>
                  <a:pt x="1009610" y="10057"/>
                </a:lnTo>
                <a:lnTo>
                  <a:pt x="1031299" y="13763"/>
                </a:lnTo>
                <a:lnTo>
                  <a:pt x="1052724" y="17997"/>
                </a:lnTo>
                <a:lnTo>
                  <a:pt x="1074149" y="22496"/>
                </a:lnTo>
                <a:lnTo>
                  <a:pt x="1095045" y="27525"/>
                </a:lnTo>
                <a:lnTo>
                  <a:pt x="1115940" y="33348"/>
                </a:lnTo>
                <a:lnTo>
                  <a:pt x="1136572" y="39435"/>
                </a:lnTo>
                <a:lnTo>
                  <a:pt x="1157203" y="46051"/>
                </a:lnTo>
                <a:lnTo>
                  <a:pt x="1177305" y="53197"/>
                </a:lnTo>
                <a:lnTo>
                  <a:pt x="1197407" y="60873"/>
                </a:lnTo>
                <a:lnTo>
                  <a:pt x="1216981" y="69077"/>
                </a:lnTo>
                <a:lnTo>
                  <a:pt x="1236818" y="77811"/>
                </a:lnTo>
                <a:lnTo>
                  <a:pt x="1255863" y="86545"/>
                </a:lnTo>
                <a:lnTo>
                  <a:pt x="1274907" y="96337"/>
                </a:lnTo>
                <a:lnTo>
                  <a:pt x="1293687" y="105865"/>
                </a:lnTo>
                <a:lnTo>
                  <a:pt x="1312202" y="116452"/>
                </a:lnTo>
                <a:lnTo>
                  <a:pt x="1330453" y="127303"/>
                </a:lnTo>
                <a:lnTo>
                  <a:pt x="1348439" y="138154"/>
                </a:lnTo>
                <a:lnTo>
                  <a:pt x="1365896" y="149799"/>
                </a:lnTo>
                <a:lnTo>
                  <a:pt x="1383353" y="162239"/>
                </a:lnTo>
                <a:lnTo>
                  <a:pt x="1400282" y="174413"/>
                </a:lnTo>
                <a:lnTo>
                  <a:pt x="1416945" y="187117"/>
                </a:lnTo>
                <a:lnTo>
                  <a:pt x="1433609" y="200615"/>
                </a:lnTo>
                <a:lnTo>
                  <a:pt x="1449479" y="214113"/>
                </a:lnTo>
                <a:lnTo>
                  <a:pt x="1465085" y="228404"/>
                </a:lnTo>
                <a:lnTo>
                  <a:pt x="1480426" y="242432"/>
                </a:lnTo>
                <a:lnTo>
                  <a:pt x="1495503" y="257253"/>
                </a:lnTo>
                <a:lnTo>
                  <a:pt x="1510315" y="272074"/>
                </a:lnTo>
                <a:lnTo>
                  <a:pt x="1524863" y="287424"/>
                </a:lnTo>
                <a:lnTo>
                  <a:pt x="1538881" y="303569"/>
                </a:lnTo>
                <a:lnTo>
                  <a:pt x="1552371" y="319449"/>
                </a:lnTo>
                <a:lnTo>
                  <a:pt x="1565596" y="335858"/>
                </a:lnTo>
                <a:lnTo>
                  <a:pt x="1578292" y="352796"/>
                </a:lnTo>
                <a:lnTo>
                  <a:pt x="1590724" y="369735"/>
                </a:lnTo>
                <a:lnTo>
                  <a:pt x="1602627" y="386938"/>
                </a:lnTo>
                <a:lnTo>
                  <a:pt x="1614265" y="404935"/>
                </a:lnTo>
                <a:lnTo>
                  <a:pt x="1625639" y="422667"/>
                </a:lnTo>
                <a:lnTo>
                  <a:pt x="1636219" y="440929"/>
                </a:lnTo>
                <a:lnTo>
                  <a:pt x="1646534" y="459455"/>
                </a:lnTo>
                <a:lnTo>
                  <a:pt x="1656585" y="478247"/>
                </a:lnTo>
                <a:lnTo>
                  <a:pt x="1666108" y="497038"/>
                </a:lnTo>
                <a:lnTo>
                  <a:pt x="1675101" y="516358"/>
                </a:lnTo>
                <a:lnTo>
                  <a:pt x="1683565" y="535943"/>
                </a:lnTo>
                <a:lnTo>
                  <a:pt x="1691764" y="555528"/>
                </a:lnTo>
                <a:lnTo>
                  <a:pt x="1699170" y="575643"/>
                </a:lnTo>
                <a:lnTo>
                  <a:pt x="1706577" y="596022"/>
                </a:lnTo>
                <a:lnTo>
                  <a:pt x="1712925" y="616401"/>
                </a:lnTo>
                <a:lnTo>
                  <a:pt x="1719273" y="637309"/>
                </a:lnTo>
                <a:lnTo>
                  <a:pt x="1725092" y="658218"/>
                </a:lnTo>
                <a:lnTo>
                  <a:pt x="1730382" y="679126"/>
                </a:lnTo>
                <a:lnTo>
                  <a:pt x="1734614" y="700564"/>
                </a:lnTo>
                <a:lnTo>
                  <a:pt x="1739111" y="721737"/>
                </a:lnTo>
                <a:lnTo>
                  <a:pt x="1742549" y="743439"/>
                </a:lnTo>
                <a:lnTo>
                  <a:pt x="1745723" y="765406"/>
                </a:lnTo>
                <a:lnTo>
                  <a:pt x="1748104" y="787373"/>
                </a:lnTo>
                <a:lnTo>
                  <a:pt x="1749955" y="809605"/>
                </a:lnTo>
                <a:lnTo>
                  <a:pt x="1751542" y="831837"/>
                </a:lnTo>
                <a:lnTo>
                  <a:pt x="1752336" y="854598"/>
                </a:lnTo>
                <a:lnTo>
                  <a:pt x="1752600" y="877094"/>
                </a:lnTo>
                <a:lnTo>
                  <a:pt x="1752336" y="899590"/>
                </a:lnTo>
                <a:lnTo>
                  <a:pt x="1751542" y="922351"/>
                </a:lnTo>
                <a:lnTo>
                  <a:pt x="1749955" y="944583"/>
                </a:lnTo>
                <a:lnTo>
                  <a:pt x="1748104" y="966550"/>
                </a:lnTo>
                <a:lnTo>
                  <a:pt x="1745723" y="988782"/>
                </a:lnTo>
                <a:lnTo>
                  <a:pt x="1742549" y="1010220"/>
                </a:lnTo>
                <a:lnTo>
                  <a:pt x="1739111" y="1031922"/>
                </a:lnTo>
                <a:lnTo>
                  <a:pt x="1734614" y="1053624"/>
                </a:lnTo>
                <a:lnTo>
                  <a:pt x="1730382" y="1075062"/>
                </a:lnTo>
                <a:lnTo>
                  <a:pt x="1725092" y="1095970"/>
                </a:lnTo>
                <a:lnTo>
                  <a:pt x="1719273" y="1116879"/>
                </a:lnTo>
                <a:lnTo>
                  <a:pt x="1712925" y="1137523"/>
                </a:lnTo>
                <a:lnTo>
                  <a:pt x="1706577" y="1157902"/>
                </a:lnTo>
                <a:lnTo>
                  <a:pt x="1699170" y="1178016"/>
                </a:lnTo>
                <a:lnTo>
                  <a:pt x="1691764" y="1198130"/>
                </a:lnTo>
                <a:lnTo>
                  <a:pt x="1683565" y="1217980"/>
                </a:lnTo>
                <a:lnTo>
                  <a:pt x="1675101" y="1237565"/>
                </a:lnTo>
                <a:lnTo>
                  <a:pt x="1666108" y="1256886"/>
                </a:lnTo>
                <a:lnTo>
                  <a:pt x="1656585" y="1275941"/>
                </a:lnTo>
                <a:lnTo>
                  <a:pt x="1646534" y="1294733"/>
                </a:lnTo>
                <a:lnTo>
                  <a:pt x="1636219" y="1313259"/>
                </a:lnTo>
                <a:lnTo>
                  <a:pt x="1625639" y="1331521"/>
                </a:lnTo>
                <a:lnTo>
                  <a:pt x="1614265" y="1349253"/>
                </a:lnTo>
                <a:lnTo>
                  <a:pt x="1602627" y="1366986"/>
                </a:lnTo>
                <a:lnTo>
                  <a:pt x="1590724" y="1384453"/>
                </a:lnTo>
                <a:lnTo>
                  <a:pt x="1578292" y="1401392"/>
                </a:lnTo>
                <a:lnTo>
                  <a:pt x="1565596" y="1418066"/>
                </a:lnTo>
                <a:lnTo>
                  <a:pt x="1552371" y="1434475"/>
                </a:lnTo>
                <a:lnTo>
                  <a:pt x="1538881" y="1450619"/>
                </a:lnTo>
                <a:lnTo>
                  <a:pt x="1524863" y="1466234"/>
                </a:lnTo>
                <a:lnTo>
                  <a:pt x="1510315" y="1481585"/>
                </a:lnTo>
                <a:lnTo>
                  <a:pt x="1495503" y="1496671"/>
                </a:lnTo>
                <a:lnTo>
                  <a:pt x="1480426" y="1511492"/>
                </a:lnTo>
                <a:lnTo>
                  <a:pt x="1465085" y="1525784"/>
                </a:lnTo>
                <a:lnTo>
                  <a:pt x="1449479" y="1540075"/>
                </a:lnTo>
                <a:lnTo>
                  <a:pt x="1433609" y="1553573"/>
                </a:lnTo>
                <a:lnTo>
                  <a:pt x="1416945" y="1566542"/>
                </a:lnTo>
                <a:lnTo>
                  <a:pt x="1400282" y="1579510"/>
                </a:lnTo>
                <a:lnTo>
                  <a:pt x="1383353" y="1591949"/>
                </a:lnTo>
                <a:lnTo>
                  <a:pt x="1365896" y="1603859"/>
                </a:lnTo>
                <a:lnTo>
                  <a:pt x="1348439" y="1615505"/>
                </a:lnTo>
                <a:lnTo>
                  <a:pt x="1330453" y="1626885"/>
                </a:lnTo>
                <a:lnTo>
                  <a:pt x="1312202" y="1637472"/>
                </a:lnTo>
                <a:lnTo>
                  <a:pt x="1293687" y="1647793"/>
                </a:lnTo>
                <a:lnTo>
                  <a:pt x="1274907" y="1657851"/>
                </a:lnTo>
                <a:lnTo>
                  <a:pt x="1255863" y="1667379"/>
                </a:lnTo>
                <a:lnTo>
                  <a:pt x="1236818" y="1676377"/>
                </a:lnTo>
                <a:lnTo>
                  <a:pt x="1216981" y="1684846"/>
                </a:lnTo>
                <a:lnTo>
                  <a:pt x="1197407" y="1693051"/>
                </a:lnTo>
                <a:lnTo>
                  <a:pt x="1177305" y="1700726"/>
                </a:lnTo>
                <a:lnTo>
                  <a:pt x="1157203" y="1707607"/>
                </a:lnTo>
                <a:lnTo>
                  <a:pt x="1136572" y="1714753"/>
                </a:lnTo>
                <a:lnTo>
                  <a:pt x="1115940" y="1720576"/>
                </a:lnTo>
                <a:lnTo>
                  <a:pt x="1095045" y="1726134"/>
                </a:lnTo>
                <a:lnTo>
                  <a:pt x="1074149" y="1731427"/>
                </a:lnTo>
                <a:lnTo>
                  <a:pt x="1052724" y="1736191"/>
                </a:lnTo>
                <a:lnTo>
                  <a:pt x="1031299" y="1740426"/>
                </a:lnTo>
                <a:lnTo>
                  <a:pt x="1009610" y="1743866"/>
                </a:lnTo>
                <a:lnTo>
                  <a:pt x="987656" y="1747042"/>
                </a:lnTo>
                <a:lnTo>
                  <a:pt x="965702" y="1749424"/>
                </a:lnTo>
                <a:lnTo>
                  <a:pt x="943749" y="1751277"/>
                </a:lnTo>
                <a:lnTo>
                  <a:pt x="921266" y="1752865"/>
                </a:lnTo>
                <a:lnTo>
                  <a:pt x="899048" y="1753923"/>
                </a:lnTo>
                <a:lnTo>
                  <a:pt x="876300" y="1754188"/>
                </a:lnTo>
                <a:lnTo>
                  <a:pt x="853817" y="1753923"/>
                </a:lnTo>
                <a:lnTo>
                  <a:pt x="831335" y="1752865"/>
                </a:lnTo>
                <a:lnTo>
                  <a:pt x="809116" y="1751277"/>
                </a:lnTo>
                <a:lnTo>
                  <a:pt x="786898" y="1749424"/>
                </a:lnTo>
                <a:lnTo>
                  <a:pt x="764944" y="1747042"/>
                </a:lnTo>
                <a:lnTo>
                  <a:pt x="742990" y="1743866"/>
                </a:lnTo>
                <a:lnTo>
                  <a:pt x="721301" y="1740426"/>
                </a:lnTo>
                <a:lnTo>
                  <a:pt x="699876" y="1736191"/>
                </a:lnTo>
                <a:lnTo>
                  <a:pt x="678716" y="1731427"/>
                </a:lnTo>
                <a:lnTo>
                  <a:pt x="657820" y="1726134"/>
                </a:lnTo>
                <a:lnTo>
                  <a:pt x="636660" y="1720576"/>
                </a:lnTo>
                <a:lnTo>
                  <a:pt x="616028" y="1714753"/>
                </a:lnTo>
                <a:lnTo>
                  <a:pt x="595662" y="1707607"/>
                </a:lnTo>
                <a:lnTo>
                  <a:pt x="575295" y="1700726"/>
                </a:lnTo>
                <a:lnTo>
                  <a:pt x="555193" y="1693051"/>
                </a:lnTo>
                <a:lnTo>
                  <a:pt x="535619" y="1684846"/>
                </a:lnTo>
                <a:lnTo>
                  <a:pt x="516046" y="1676377"/>
                </a:lnTo>
                <a:lnTo>
                  <a:pt x="496737" y="1667379"/>
                </a:lnTo>
                <a:lnTo>
                  <a:pt x="477958" y="1657851"/>
                </a:lnTo>
                <a:lnTo>
                  <a:pt x="458913" y="1647793"/>
                </a:lnTo>
                <a:lnTo>
                  <a:pt x="440663" y="1637472"/>
                </a:lnTo>
                <a:lnTo>
                  <a:pt x="422412" y="1626885"/>
                </a:lnTo>
                <a:lnTo>
                  <a:pt x="404161" y="1615505"/>
                </a:lnTo>
                <a:lnTo>
                  <a:pt x="386704" y="1603859"/>
                </a:lnTo>
                <a:lnTo>
                  <a:pt x="369511" y="1591949"/>
                </a:lnTo>
                <a:lnTo>
                  <a:pt x="352318" y="1579510"/>
                </a:lnTo>
                <a:lnTo>
                  <a:pt x="335655" y="1566542"/>
                </a:lnTo>
                <a:lnTo>
                  <a:pt x="319255" y="1553573"/>
                </a:lnTo>
                <a:lnTo>
                  <a:pt x="303121" y="1540075"/>
                </a:lnTo>
                <a:lnTo>
                  <a:pt x="287251" y="1525784"/>
                </a:lnTo>
                <a:lnTo>
                  <a:pt x="271909" y="1511492"/>
                </a:lnTo>
                <a:lnTo>
                  <a:pt x="256833" y="1496671"/>
                </a:lnTo>
                <a:lnTo>
                  <a:pt x="242285" y="1481585"/>
                </a:lnTo>
                <a:lnTo>
                  <a:pt x="227737" y="1466234"/>
                </a:lnTo>
                <a:lnTo>
                  <a:pt x="213983" y="1450619"/>
                </a:lnTo>
                <a:lnTo>
                  <a:pt x="200229" y="1434475"/>
                </a:lnTo>
                <a:lnTo>
                  <a:pt x="187004" y="1418066"/>
                </a:lnTo>
                <a:lnTo>
                  <a:pt x="174308" y="1401392"/>
                </a:lnTo>
                <a:lnTo>
                  <a:pt x="161876" y="1384453"/>
                </a:lnTo>
                <a:lnTo>
                  <a:pt x="149709" y="1366986"/>
                </a:lnTo>
                <a:lnTo>
                  <a:pt x="138071" y="1349253"/>
                </a:lnTo>
                <a:lnTo>
                  <a:pt x="126961" y="1331521"/>
                </a:lnTo>
                <a:lnTo>
                  <a:pt x="116117" y="1313259"/>
                </a:lnTo>
                <a:lnTo>
                  <a:pt x="105801" y="1294733"/>
                </a:lnTo>
                <a:lnTo>
                  <a:pt x="95750" y="1275941"/>
                </a:lnTo>
                <a:lnTo>
                  <a:pt x="86492" y="1256886"/>
                </a:lnTo>
                <a:lnTo>
                  <a:pt x="77499" y="1237565"/>
                </a:lnTo>
                <a:lnTo>
                  <a:pt x="69035" y="1217980"/>
                </a:lnTo>
                <a:lnTo>
                  <a:pt x="60836" y="1198130"/>
                </a:lnTo>
                <a:lnTo>
                  <a:pt x="53165" y="1178016"/>
                </a:lnTo>
                <a:lnTo>
                  <a:pt x="46023" y="1157902"/>
                </a:lnTo>
                <a:lnTo>
                  <a:pt x="39411" y="1137523"/>
                </a:lnTo>
                <a:lnTo>
                  <a:pt x="33327" y="1116879"/>
                </a:lnTo>
                <a:lnTo>
                  <a:pt x="27508" y="1095970"/>
                </a:lnTo>
                <a:lnTo>
                  <a:pt x="22483" y="1075062"/>
                </a:lnTo>
                <a:lnTo>
                  <a:pt x="17721" y="1053624"/>
                </a:lnTo>
                <a:lnTo>
                  <a:pt x="13754" y="1031922"/>
                </a:lnTo>
                <a:lnTo>
                  <a:pt x="10051" y="1010220"/>
                </a:lnTo>
                <a:lnTo>
                  <a:pt x="6877" y="988782"/>
                </a:lnTo>
                <a:lnTo>
                  <a:pt x="4496" y="966550"/>
                </a:lnTo>
                <a:lnTo>
                  <a:pt x="2380" y="944583"/>
                </a:lnTo>
                <a:lnTo>
                  <a:pt x="1322" y="922351"/>
                </a:lnTo>
                <a:lnTo>
                  <a:pt x="264" y="899590"/>
                </a:lnTo>
                <a:lnTo>
                  <a:pt x="0" y="877094"/>
                </a:lnTo>
                <a:lnTo>
                  <a:pt x="264" y="854598"/>
                </a:lnTo>
                <a:lnTo>
                  <a:pt x="1322" y="831837"/>
                </a:lnTo>
                <a:lnTo>
                  <a:pt x="2380" y="809605"/>
                </a:lnTo>
                <a:lnTo>
                  <a:pt x="4496" y="787373"/>
                </a:lnTo>
                <a:lnTo>
                  <a:pt x="6877" y="765406"/>
                </a:lnTo>
                <a:lnTo>
                  <a:pt x="10051" y="743439"/>
                </a:lnTo>
                <a:lnTo>
                  <a:pt x="13754" y="721737"/>
                </a:lnTo>
                <a:lnTo>
                  <a:pt x="17721" y="700564"/>
                </a:lnTo>
                <a:lnTo>
                  <a:pt x="22483" y="679126"/>
                </a:lnTo>
                <a:lnTo>
                  <a:pt x="27508" y="658218"/>
                </a:lnTo>
                <a:lnTo>
                  <a:pt x="33327" y="637309"/>
                </a:lnTo>
                <a:lnTo>
                  <a:pt x="39411" y="616401"/>
                </a:lnTo>
                <a:lnTo>
                  <a:pt x="46023" y="596022"/>
                </a:lnTo>
                <a:lnTo>
                  <a:pt x="53165" y="575643"/>
                </a:lnTo>
                <a:lnTo>
                  <a:pt x="60836" y="555528"/>
                </a:lnTo>
                <a:lnTo>
                  <a:pt x="69035" y="535943"/>
                </a:lnTo>
                <a:lnTo>
                  <a:pt x="77499" y="516358"/>
                </a:lnTo>
                <a:lnTo>
                  <a:pt x="86492" y="497038"/>
                </a:lnTo>
                <a:lnTo>
                  <a:pt x="95750" y="478247"/>
                </a:lnTo>
                <a:lnTo>
                  <a:pt x="105801" y="459455"/>
                </a:lnTo>
                <a:lnTo>
                  <a:pt x="116117" y="440929"/>
                </a:lnTo>
                <a:lnTo>
                  <a:pt x="126961" y="422667"/>
                </a:lnTo>
                <a:lnTo>
                  <a:pt x="138071" y="404935"/>
                </a:lnTo>
                <a:lnTo>
                  <a:pt x="149709" y="386938"/>
                </a:lnTo>
                <a:lnTo>
                  <a:pt x="161876" y="369735"/>
                </a:lnTo>
                <a:lnTo>
                  <a:pt x="174308" y="352796"/>
                </a:lnTo>
                <a:lnTo>
                  <a:pt x="187004" y="335858"/>
                </a:lnTo>
                <a:lnTo>
                  <a:pt x="200229" y="319449"/>
                </a:lnTo>
                <a:lnTo>
                  <a:pt x="213983" y="303569"/>
                </a:lnTo>
                <a:lnTo>
                  <a:pt x="227737" y="287424"/>
                </a:lnTo>
                <a:lnTo>
                  <a:pt x="242285" y="272074"/>
                </a:lnTo>
                <a:lnTo>
                  <a:pt x="256833" y="257253"/>
                </a:lnTo>
                <a:lnTo>
                  <a:pt x="271909" y="242432"/>
                </a:lnTo>
                <a:lnTo>
                  <a:pt x="287251" y="228404"/>
                </a:lnTo>
                <a:lnTo>
                  <a:pt x="303121" y="214113"/>
                </a:lnTo>
                <a:lnTo>
                  <a:pt x="319255" y="200615"/>
                </a:lnTo>
                <a:lnTo>
                  <a:pt x="335655" y="187117"/>
                </a:lnTo>
                <a:lnTo>
                  <a:pt x="352318" y="174413"/>
                </a:lnTo>
                <a:lnTo>
                  <a:pt x="369511" y="162239"/>
                </a:lnTo>
                <a:lnTo>
                  <a:pt x="386704" y="149799"/>
                </a:lnTo>
                <a:lnTo>
                  <a:pt x="404161" y="138154"/>
                </a:lnTo>
                <a:lnTo>
                  <a:pt x="422412" y="127303"/>
                </a:lnTo>
                <a:lnTo>
                  <a:pt x="440663" y="116452"/>
                </a:lnTo>
                <a:lnTo>
                  <a:pt x="458913" y="105865"/>
                </a:lnTo>
                <a:lnTo>
                  <a:pt x="477958" y="96337"/>
                </a:lnTo>
                <a:lnTo>
                  <a:pt x="496737" y="86545"/>
                </a:lnTo>
                <a:lnTo>
                  <a:pt x="516046" y="77811"/>
                </a:lnTo>
                <a:lnTo>
                  <a:pt x="535619" y="69077"/>
                </a:lnTo>
                <a:lnTo>
                  <a:pt x="555193" y="60873"/>
                </a:lnTo>
                <a:lnTo>
                  <a:pt x="575295" y="53197"/>
                </a:lnTo>
                <a:lnTo>
                  <a:pt x="595662" y="46051"/>
                </a:lnTo>
                <a:lnTo>
                  <a:pt x="616028" y="39435"/>
                </a:lnTo>
                <a:lnTo>
                  <a:pt x="636660" y="33348"/>
                </a:lnTo>
                <a:lnTo>
                  <a:pt x="657820" y="27525"/>
                </a:lnTo>
                <a:lnTo>
                  <a:pt x="678716" y="22496"/>
                </a:lnTo>
                <a:lnTo>
                  <a:pt x="699876" y="17997"/>
                </a:lnTo>
                <a:lnTo>
                  <a:pt x="721301" y="13763"/>
                </a:lnTo>
                <a:lnTo>
                  <a:pt x="742990" y="10057"/>
                </a:lnTo>
                <a:lnTo>
                  <a:pt x="764944" y="7146"/>
                </a:lnTo>
                <a:lnTo>
                  <a:pt x="786898" y="4764"/>
                </a:lnTo>
                <a:lnTo>
                  <a:pt x="809116" y="2382"/>
                </a:lnTo>
                <a:lnTo>
                  <a:pt x="831335" y="1323"/>
                </a:lnTo>
                <a:lnTo>
                  <a:pt x="853817" y="265"/>
                </a:lnTo>
                <a:lnTo>
                  <a:pt x="8763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800" dirty="0">
              <a:solidFill>
                <a:srgbClr val="FFFFFF"/>
              </a:solidFill>
              <a:latin typeface="Calibri" pitchFamily="34" charset="0"/>
              <a:ea typeface="微软雅黑" pitchFamily="34" charset="-122"/>
            </a:endParaRPr>
          </a:p>
        </p:txBody>
      </p:sp>
      <p:sp>
        <p:nvSpPr>
          <p:cNvPr id="28" name="KSO_Shape"/>
          <p:cNvSpPr>
            <a:spLocks/>
          </p:cNvSpPr>
          <p:nvPr/>
        </p:nvSpPr>
        <p:spPr bwMode="auto">
          <a:xfrm>
            <a:off x="4306888" y="3416300"/>
            <a:ext cx="428625" cy="374650"/>
          </a:xfrm>
          <a:custGeom>
            <a:avLst/>
            <a:gdLst>
              <a:gd name="T0" fmla="*/ 10361 w 3856038"/>
              <a:gd name="T1" fmla="*/ 38673 h 3319463"/>
              <a:gd name="T2" fmla="*/ 9972 w 3856038"/>
              <a:gd name="T3" fmla="*/ 39215 h 3319463"/>
              <a:gd name="T4" fmla="*/ 4272 w 3856038"/>
              <a:gd name="T5" fmla="*/ 39276 h 3319463"/>
              <a:gd name="T6" fmla="*/ 3790 w 3856038"/>
              <a:gd name="T7" fmla="*/ 38823 h 3319463"/>
              <a:gd name="T8" fmla="*/ 23948 w 3856038"/>
              <a:gd name="T9" fmla="*/ 23877 h 3319463"/>
              <a:gd name="T10" fmla="*/ 25108 w 3856038"/>
              <a:gd name="T11" fmla="*/ 24556 h 3319463"/>
              <a:gd name="T12" fmla="*/ 26289 w 3856038"/>
              <a:gd name="T13" fmla="*/ 24673 h 3319463"/>
              <a:gd name="T14" fmla="*/ 27296 w 3856038"/>
              <a:gd name="T15" fmla="*/ 24374 h 3319463"/>
              <a:gd name="T16" fmla="*/ 27284 w 3856038"/>
              <a:gd name="T17" fmla="*/ 39021 h 3319463"/>
              <a:gd name="T18" fmla="*/ 26685 w 3856038"/>
              <a:gd name="T19" fmla="*/ 39312 h 3319463"/>
              <a:gd name="T20" fmla="*/ 21043 w 3856038"/>
              <a:gd name="T21" fmla="*/ 39078 h 3319463"/>
              <a:gd name="T22" fmla="*/ 20811 w 3856038"/>
              <a:gd name="T23" fmla="*/ 20647 h 3319463"/>
              <a:gd name="T24" fmla="*/ 18752 w 3856038"/>
              <a:gd name="T25" fmla="*/ 39021 h 3319463"/>
              <a:gd name="T26" fmla="*/ 18152 w 3856038"/>
              <a:gd name="T27" fmla="*/ 39312 h 3319463"/>
              <a:gd name="T28" fmla="*/ 12506 w 3856038"/>
              <a:gd name="T29" fmla="*/ 39078 h 3319463"/>
              <a:gd name="T30" fmla="*/ 12279 w 3856038"/>
              <a:gd name="T31" fmla="*/ 25866 h 3319463"/>
              <a:gd name="T32" fmla="*/ 35875 w 3856038"/>
              <a:gd name="T33" fmla="*/ 38960 h 3319463"/>
              <a:gd name="T34" fmla="*/ 35313 w 3856038"/>
              <a:gd name="T35" fmla="*/ 39308 h 3319463"/>
              <a:gd name="T36" fmla="*/ 29627 w 3856038"/>
              <a:gd name="T37" fmla="*/ 39130 h 3319463"/>
              <a:gd name="T38" fmla="*/ 29344 w 3856038"/>
              <a:gd name="T39" fmla="*/ 38511 h 3319463"/>
              <a:gd name="T40" fmla="*/ 41930 w 3856038"/>
              <a:gd name="T41" fmla="*/ 10568 h 3319463"/>
              <a:gd name="T42" fmla="*/ 42526 w 3856038"/>
              <a:gd name="T43" fmla="*/ 11672 h 3319463"/>
              <a:gd name="T44" fmla="*/ 43479 w 3856038"/>
              <a:gd name="T45" fmla="*/ 12440 h 3319463"/>
              <a:gd name="T46" fmla="*/ 44545 w 3856038"/>
              <a:gd name="T47" fmla="*/ 38511 h 3319463"/>
              <a:gd name="T48" fmla="*/ 44263 w 3856038"/>
              <a:gd name="T49" fmla="*/ 39130 h 3319463"/>
              <a:gd name="T50" fmla="*/ 38594 w 3856038"/>
              <a:gd name="T51" fmla="*/ 39308 h 3319463"/>
              <a:gd name="T52" fmla="*/ 38029 w 3856038"/>
              <a:gd name="T53" fmla="*/ 38960 h 3319463"/>
              <a:gd name="T54" fmla="*/ 37467 w 3856038"/>
              <a:gd name="T55" fmla="*/ 0 h 3319463"/>
              <a:gd name="T56" fmla="*/ 45334 w 3856038"/>
              <a:gd name="T57" fmla="*/ 89 h 3319463"/>
              <a:gd name="T58" fmla="*/ 45895 w 3856038"/>
              <a:gd name="T59" fmla="*/ 453 h 3319463"/>
              <a:gd name="T60" fmla="*/ 46244 w 3856038"/>
              <a:gd name="T61" fmla="*/ 1023 h 3319463"/>
              <a:gd name="T62" fmla="*/ 46327 w 3856038"/>
              <a:gd name="T63" fmla="*/ 9138 h 3319463"/>
              <a:gd name="T64" fmla="*/ 46150 w 3856038"/>
              <a:gd name="T65" fmla="*/ 9797 h 3319463"/>
              <a:gd name="T66" fmla="*/ 45726 w 3856038"/>
              <a:gd name="T67" fmla="*/ 10303 h 3319463"/>
              <a:gd name="T68" fmla="*/ 45134 w 3856038"/>
              <a:gd name="T69" fmla="*/ 10582 h 3319463"/>
              <a:gd name="T70" fmla="*/ 44452 w 3856038"/>
              <a:gd name="T71" fmla="*/ 10562 h 3319463"/>
              <a:gd name="T72" fmla="*/ 43871 w 3856038"/>
              <a:gd name="T73" fmla="*/ 10254 h 3319463"/>
              <a:gd name="T74" fmla="*/ 43472 w 3856038"/>
              <a:gd name="T75" fmla="*/ 9733 h 3319463"/>
              <a:gd name="T76" fmla="*/ 43326 w 3856038"/>
              <a:gd name="T77" fmla="*/ 9061 h 3319463"/>
              <a:gd name="T78" fmla="*/ 26628 w 3856038"/>
              <a:gd name="T79" fmla="*/ 22377 h 3319463"/>
              <a:gd name="T80" fmla="*/ 25993 w 3856038"/>
              <a:gd name="T81" fmla="*/ 22522 h 3319463"/>
              <a:gd name="T82" fmla="*/ 25361 w 3856038"/>
              <a:gd name="T83" fmla="*/ 22377 h 3319463"/>
              <a:gd name="T84" fmla="*/ 2561 w 3856038"/>
              <a:gd name="T85" fmla="*/ 33051 h 3319463"/>
              <a:gd name="T86" fmla="*/ 1996 w 3856038"/>
              <a:gd name="T87" fmla="*/ 33419 h 3319463"/>
              <a:gd name="T88" fmla="*/ 1357 w 3856038"/>
              <a:gd name="T89" fmla="*/ 33500 h 3319463"/>
              <a:gd name="T90" fmla="*/ 737 w 3856038"/>
              <a:gd name="T91" fmla="*/ 33294 h 3319463"/>
              <a:gd name="T92" fmla="*/ 247 w 3856038"/>
              <a:gd name="T93" fmla="*/ 32809 h 3319463"/>
              <a:gd name="T94" fmla="*/ 12 w 3856038"/>
              <a:gd name="T95" fmla="*/ 32178 h 3319463"/>
              <a:gd name="T96" fmla="*/ 63 w 3856038"/>
              <a:gd name="T97" fmla="*/ 31515 h 3319463"/>
              <a:gd name="T98" fmla="*/ 384 w 3856038"/>
              <a:gd name="T99" fmla="*/ 30921 h 3319463"/>
              <a:gd name="T100" fmla="*/ 18443 w 3856038"/>
              <a:gd name="T101" fmla="*/ 12430 h 3319463"/>
              <a:gd name="T102" fmla="*/ 19075 w 3856038"/>
              <a:gd name="T103" fmla="*/ 12284 h 3319463"/>
              <a:gd name="T104" fmla="*/ 19710 w 3856038"/>
              <a:gd name="T105" fmla="*/ 12430 h 3319463"/>
              <a:gd name="T106" fmla="*/ 41201 w 3856038"/>
              <a:gd name="T107" fmla="*/ 3101 h 3319463"/>
              <a:gd name="T108" fmla="*/ 36958 w 3856038"/>
              <a:gd name="T109" fmla="*/ 2976 h 3319463"/>
              <a:gd name="T110" fmla="*/ 36432 w 3856038"/>
              <a:gd name="T111" fmla="*/ 2588 h 3319463"/>
              <a:gd name="T112" fmla="*/ 36111 w 3856038"/>
              <a:gd name="T113" fmla="*/ 2010 h 3319463"/>
              <a:gd name="T114" fmla="*/ 36060 w 3856038"/>
              <a:gd name="T115" fmla="*/ 1310 h 3319463"/>
              <a:gd name="T116" fmla="*/ 36295 w 3856038"/>
              <a:gd name="T117" fmla="*/ 683 h 3319463"/>
              <a:gd name="T118" fmla="*/ 36765 w 3856038"/>
              <a:gd name="T119" fmla="*/ 222 h 3319463"/>
              <a:gd name="T120" fmla="*/ 37393 w 3856038"/>
              <a:gd name="T121" fmla="*/ 4 h 331946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856038"/>
              <a:gd name="T184" fmla="*/ 0 h 3319463"/>
              <a:gd name="T185" fmla="*/ 3856038 w 3856038"/>
              <a:gd name="T186" fmla="*/ 3319463 h 331946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856038" h="3319463">
                <a:moveTo>
                  <a:pt x="50800" y="3187700"/>
                </a:moveTo>
                <a:lnTo>
                  <a:pt x="3856038" y="3187700"/>
                </a:lnTo>
                <a:lnTo>
                  <a:pt x="3856038" y="3319463"/>
                </a:lnTo>
                <a:lnTo>
                  <a:pt x="50800" y="3319463"/>
                </a:lnTo>
                <a:lnTo>
                  <a:pt x="50800" y="3187700"/>
                </a:lnTo>
                <a:close/>
                <a:moveTo>
                  <a:pt x="839788" y="2182813"/>
                </a:moveTo>
                <a:lnTo>
                  <a:pt x="839788" y="3023236"/>
                </a:lnTo>
                <a:lnTo>
                  <a:pt x="839471" y="3029586"/>
                </a:lnTo>
                <a:lnTo>
                  <a:pt x="838518" y="3035936"/>
                </a:lnTo>
                <a:lnTo>
                  <a:pt x="837248" y="3041969"/>
                </a:lnTo>
                <a:lnTo>
                  <a:pt x="834708" y="3047684"/>
                </a:lnTo>
                <a:lnTo>
                  <a:pt x="832486" y="3053399"/>
                </a:lnTo>
                <a:lnTo>
                  <a:pt x="829311" y="3058479"/>
                </a:lnTo>
                <a:lnTo>
                  <a:pt x="825501" y="3063241"/>
                </a:lnTo>
                <a:lnTo>
                  <a:pt x="821373" y="3067686"/>
                </a:lnTo>
                <a:lnTo>
                  <a:pt x="816928" y="3071814"/>
                </a:lnTo>
                <a:lnTo>
                  <a:pt x="812166" y="3075306"/>
                </a:lnTo>
                <a:lnTo>
                  <a:pt x="807086" y="3078481"/>
                </a:lnTo>
                <a:lnTo>
                  <a:pt x="801688" y="3081339"/>
                </a:lnTo>
                <a:lnTo>
                  <a:pt x="795656" y="3083244"/>
                </a:lnTo>
                <a:lnTo>
                  <a:pt x="789623" y="3084831"/>
                </a:lnTo>
                <a:lnTo>
                  <a:pt x="783591" y="3085784"/>
                </a:lnTo>
                <a:lnTo>
                  <a:pt x="777241" y="3086101"/>
                </a:lnTo>
                <a:lnTo>
                  <a:pt x="364173" y="3086101"/>
                </a:lnTo>
                <a:lnTo>
                  <a:pt x="357823" y="3085784"/>
                </a:lnTo>
                <a:lnTo>
                  <a:pt x="351473" y="3084831"/>
                </a:lnTo>
                <a:lnTo>
                  <a:pt x="345758" y="3083244"/>
                </a:lnTo>
                <a:lnTo>
                  <a:pt x="339725" y="3081339"/>
                </a:lnTo>
                <a:lnTo>
                  <a:pt x="334328" y="3078481"/>
                </a:lnTo>
                <a:lnTo>
                  <a:pt x="329248" y="3075306"/>
                </a:lnTo>
                <a:lnTo>
                  <a:pt x="324485" y="3071814"/>
                </a:lnTo>
                <a:lnTo>
                  <a:pt x="320040" y="3067686"/>
                </a:lnTo>
                <a:lnTo>
                  <a:pt x="315595" y="3063241"/>
                </a:lnTo>
                <a:lnTo>
                  <a:pt x="312103" y="3058479"/>
                </a:lnTo>
                <a:lnTo>
                  <a:pt x="308928" y="3053399"/>
                </a:lnTo>
                <a:lnTo>
                  <a:pt x="306705" y="3047684"/>
                </a:lnTo>
                <a:lnTo>
                  <a:pt x="304165" y="3041969"/>
                </a:lnTo>
                <a:lnTo>
                  <a:pt x="302578" y="3035936"/>
                </a:lnTo>
                <a:lnTo>
                  <a:pt x="301943" y="3029586"/>
                </a:lnTo>
                <a:lnTo>
                  <a:pt x="301625" y="3023236"/>
                </a:lnTo>
                <a:lnTo>
                  <a:pt x="301625" y="2721293"/>
                </a:lnTo>
                <a:lnTo>
                  <a:pt x="839788" y="2182813"/>
                </a:lnTo>
                <a:close/>
                <a:moveTo>
                  <a:pt x="1684338" y="1620838"/>
                </a:moveTo>
                <a:lnTo>
                  <a:pt x="1929304" y="1865842"/>
                </a:lnTo>
                <a:lnTo>
                  <a:pt x="1938189" y="1874411"/>
                </a:lnTo>
                <a:lnTo>
                  <a:pt x="1947708" y="1882345"/>
                </a:lnTo>
                <a:lnTo>
                  <a:pt x="1957227" y="1889644"/>
                </a:lnTo>
                <a:lnTo>
                  <a:pt x="1967064" y="1896944"/>
                </a:lnTo>
                <a:lnTo>
                  <a:pt x="1977218" y="1903291"/>
                </a:lnTo>
                <a:lnTo>
                  <a:pt x="1987690" y="1909003"/>
                </a:lnTo>
                <a:lnTo>
                  <a:pt x="1998478" y="1914716"/>
                </a:lnTo>
                <a:lnTo>
                  <a:pt x="2009267" y="1919476"/>
                </a:lnTo>
                <a:lnTo>
                  <a:pt x="2020690" y="1923602"/>
                </a:lnTo>
                <a:lnTo>
                  <a:pt x="2032113" y="1927728"/>
                </a:lnTo>
                <a:lnTo>
                  <a:pt x="2043537" y="1930901"/>
                </a:lnTo>
                <a:lnTo>
                  <a:pt x="2055277" y="1933440"/>
                </a:lnTo>
                <a:lnTo>
                  <a:pt x="2067335" y="1935344"/>
                </a:lnTo>
                <a:lnTo>
                  <a:pt x="2079393" y="1936931"/>
                </a:lnTo>
                <a:lnTo>
                  <a:pt x="2091768" y="1937883"/>
                </a:lnTo>
                <a:lnTo>
                  <a:pt x="2103826" y="1938201"/>
                </a:lnTo>
                <a:lnTo>
                  <a:pt x="2111759" y="1937883"/>
                </a:lnTo>
                <a:lnTo>
                  <a:pt x="2119692" y="1937566"/>
                </a:lnTo>
                <a:lnTo>
                  <a:pt x="2127625" y="1936931"/>
                </a:lnTo>
                <a:lnTo>
                  <a:pt x="2135240" y="1935979"/>
                </a:lnTo>
                <a:lnTo>
                  <a:pt x="2142856" y="1934710"/>
                </a:lnTo>
                <a:lnTo>
                  <a:pt x="2150788" y="1933440"/>
                </a:lnTo>
                <a:lnTo>
                  <a:pt x="2158404" y="1931536"/>
                </a:lnTo>
                <a:lnTo>
                  <a:pt x="2165702" y="1929949"/>
                </a:lnTo>
                <a:lnTo>
                  <a:pt x="2173318" y="1927728"/>
                </a:lnTo>
                <a:lnTo>
                  <a:pt x="2180299" y="1925189"/>
                </a:lnTo>
                <a:lnTo>
                  <a:pt x="2194895" y="1919794"/>
                </a:lnTo>
                <a:lnTo>
                  <a:pt x="2209174" y="1913446"/>
                </a:lnTo>
                <a:lnTo>
                  <a:pt x="2222501" y="1906782"/>
                </a:lnTo>
                <a:lnTo>
                  <a:pt x="2222501" y="3023263"/>
                </a:lnTo>
                <a:lnTo>
                  <a:pt x="2222501" y="3029611"/>
                </a:lnTo>
                <a:lnTo>
                  <a:pt x="2221232" y="3035958"/>
                </a:lnTo>
                <a:lnTo>
                  <a:pt x="2219645" y="3041988"/>
                </a:lnTo>
                <a:lnTo>
                  <a:pt x="2217742" y="3047700"/>
                </a:lnTo>
                <a:lnTo>
                  <a:pt x="2214886" y="3053413"/>
                </a:lnTo>
                <a:lnTo>
                  <a:pt x="2211713" y="3058491"/>
                </a:lnTo>
                <a:lnTo>
                  <a:pt x="2208222" y="3063251"/>
                </a:lnTo>
                <a:lnTo>
                  <a:pt x="2204414" y="3067694"/>
                </a:lnTo>
                <a:lnTo>
                  <a:pt x="2199655" y="3071820"/>
                </a:lnTo>
                <a:lnTo>
                  <a:pt x="2194895" y="3075311"/>
                </a:lnTo>
                <a:lnTo>
                  <a:pt x="2189818" y="3078484"/>
                </a:lnTo>
                <a:lnTo>
                  <a:pt x="2184424" y="3081341"/>
                </a:lnTo>
                <a:lnTo>
                  <a:pt x="2178712" y="3083245"/>
                </a:lnTo>
                <a:lnTo>
                  <a:pt x="2172366" y="3084832"/>
                </a:lnTo>
                <a:lnTo>
                  <a:pt x="2166654" y="3085784"/>
                </a:lnTo>
                <a:lnTo>
                  <a:pt x="2159673" y="3086101"/>
                </a:lnTo>
                <a:lnTo>
                  <a:pt x="1747166" y="3086101"/>
                </a:lnTo>
                <a:lnTo>
                  <a:pt x="1740820" y="3085784"/>
                </a:lnTo>
                <a:lnTo>
                  <a:pt x="1734474" y="3084832"/>
                </a:lnTo>
                <a:lnTo>
                  <a:pt x="1728445" y="3083245"/>
                </a:lnTo>
                <a:lnTo>
                  <a:pt x="1723050" y="3081341"/>
                </a:lnTo>
                <a:lnTo>
                  <a:pt x="1717656" y="3078484"/>
                </a:lnTo>
                <a:lnTo>
                  <a:pt x="1712579" y="3075311"/>
                </a:lnTo>
                <a:lnTo>
                  <a:pt x="1707185" y="3071820"/>
                </a:lnTo>
                <a:lnTo>
                  <a:pt x="1703060" y="3067694"/>
                </a:lnTo>
                <a:lnTo>
                  <a:pt x="1698935" y="3063251"/>
                </a:lnTo>
                <a:lnTo>
                  <a:pt x="1695444" y="3058491"/>
                </a:lnTo>
                <a:lnTo>
                  <a:pt x="1692271" y="3053413"/>
                </a:lnTo>
                <a:lnTo>
                  <a:pt x="1689415" y="3047700"/>
                </a:lnTo>
                <a:lnTo>
                  <a:pt x="1687511" y="3041988"/>
                </a:lnTo>
                <a:lnTo>
                  <a:pt x="1685925" y="3035958"/>
                </a:lnTo>
                <a:lnTo>
                  <a:pt x="1684973" y="3029611"/>
                </a:lnTo>
                <a:lnTo>
                  <a:pt x="1684338" y="3023263"/>
                </a:lnTo>
                <a:lnTo>
                  <a:pt x="1684338" y="1620838"/>
                </a:lnTo>
                <a:close/>
                <a:moveTo>
                  <a:pt x="1531938" y="1492251"/>
                </a:moveTo>
                <a:lnTo>
                  <a:pt x="1531938" y="3023260"/>
                </a:lnTo>
                <a:lnTo>
                  <a:pt x="1531304" y="3029608"/>
                </a:lnTo>
                <a:lnTo>
                  <a:pt x="1530669" y="3035955"/>
                </a:lnTo>
                <a:lnTo>
                  <a:pt x="1529082" y="3041985"/>
                </a:lnTo>
                <a:lnTo>
                  <a:pt x="1527178" y="3047698"/>
                </a:lnTo>
                <a:lnTo>
                  <a:pt x="1524323" y="3053411"/>
                </a:lnTo>
                <a:lnTo>
                  <a:pt x="1521150" y="3058489"/>
                </a:lnTo>
                <a:lnTo>
                  <a:pt x="1517659" y="3063249"/>
                </a:lnTo>
                <a:lnTo>
                  <a:pt x="1513217" y="3067693"/>
                </a:lnTo>
                <a:lnTo>
                  <a:pt x="1509092" y="3071818"/>
                </a:lnTo>
                <a:lnTo>
                  <a:pt x="1504332" y="3075309"/>
                </a:lnTo>
                <a:lnTo>
                  <a:pt x="1498938" y="3078483"/>
                </a:lnTo>
                <a:lnTo>
                  <a:pt x="1493543" y="3081340"/>
                </a:lnTo>
                <a:lnTo>
                  <a:pt x="1487514" y="3083244"/>
                </a:lnTo>
                <a:lnTo>
                  <a:pt x="1481803" y="3084831"/>
                </a:lnTo>
                <a:lnTo>
                  <a:pt x="1475456" y="3085783"/>
                </a:lnTo>
                <a:lnTo>
                  <a:pt x="1469110" y="3086100"/>
                </a:lnTo>
                <a:lnTo>
                  <a:pt x="1056286" y="3086100"/>
                </a:lnTo>
                <a:lnTo>
                  <a:pt x="1050257" y="3085783"/>
                </a:lnTo>
                <a:lnTo>
                  <a:pt x="1043911" y="3084831"/>
                </a:lnTo>
                <a:lnTo>
                  <a:pt x="1037882" y="3083244"/>
                </a:lnTo>
                <a:lnTo>
                  <a:pt x="1031853" y="3081340"/>
                </a:lnTo>
                <a:lnTo>
                  <a:pt x="1026776" y="3078483"/>
                </a:lnTo>
                <a:lnTo>
                  <a:pt x="1021381" y="3075309"/>
                </a:lnTo>
                <a:lnTo>
                  <a:pt x="1016622" y="3071818"/>
                </a:lnTo>
                <a:lnTo>
                  <a:pt x="1012179" y="3067693"/>
                </a:lnTo>
                <a:lnTo>
                  <a:pt x="1008372" y="3063249"/>
                </a:lnTo>
                <a:lnTo>
                  <a:pt x="1004246" y="3058489"/>
                </a:lnTo>
                <a:lnTo>
                  <a:pt x="1001391" y="3053411"/>
                </a:lnTo>
                <a:lnTo>
                  <a:pt x="998852" y="3047698"/>
                </a:lnTo>
                <a:lnTo>
                  <a:pt x="996631" y="3041985"/>
                </a:lnTo>
                <a:lnTo>
                  <a:pt x="995044" y="3035955"/>
                </a:lnTo>
                <a:lnTo>
                  <a:pt x="994092" y="3029608"/>
                </a:lnTo>
                <a:lnTo>
                  <a:pt x="993775" y="3023260"/>
                </a:lnTo>
                <a:lnTo>
                  <a:pt x="993775" y="2030516"/>
                </a:lnTo>
                <a:lnTo>
                  <a:pt x="1531938" y="1492251"/>
                </a:lnTo>
                <a:close/>
                <a:moveTo>
                  <a:pt x="2914650" y="1230313"/>
                </a:moveTo>
                <a:lnTo>
                  <a:pt x="2914650" y="3023247"/>
                </a:lnTo>
                <a:lnTo>
                  <a:pt x="2914014" y="3029596"/>
                </a:lnTo>
                <a:lnTo>
                  <a:pt x="2913059" y="3035945"/>
                </a:lnTo>
                <a:lnTo>
                  <a:pt x="2911468" y="3041976"/>
                </a:lnTo>
                <a:lnTo>
                  <a:pt x="2909240" y="3047690"/>
                </a:lnTo>
                <a:lnTo>
                  <a:pt x="2906694" y="3053404"/>
                </a:lnTo>
                <a:lnTo>
                  <a:pt x="2903512" y="3058483"/>
                </a:lnTo>
                <a:lnTo>
                  <a:pt x="2900011" y="3063245"/>
                </a:lnTo>
                <a:lnTo>
                  <a:pt x="2895874" y="3067689"/>
                </a:lnTo>
                <a:lnTo>
                  <a:pt x="2891736" y="3071816"/>
                </a:lnTo>
                <a:lnTo>
                  <a:pt x="2886326" y="3075308"/>
                </a:lnTo>
                <a:lnTo>
                  <a:pt x="2881234" y="3078482"/>
                </a:lnTo>
                <a:lnTo>
                  <a:pt x="2875824" y="3081340"/>
                </a:lnTo>
                <a:lnTo>
                  <a:pt x="2870414" y="3083244"/>
                </a:lnTo>
                <a:lnTo>
                  <a:pt x="2864367" y="3084831"/>
                </a:lnTo>
                <a:lnTo>
                  <a:pt x="2858002" y="3085784"/>
                </a:lnTo>
                <a:lnTo>
                  <a:pt x="2851637" y="3086101"/>
                </a:lnTo>
                <a:lnTo>
                  <a:pt x="2437914" y="3086101"/>
                </a:lnTo>
                <a:lnTo>
                  <a:pt x="2430912" y="3085784"/>
                </a:lnTo>
                <a:lnTo>
                  <a:pt x="2425184" y="3084831"/>
                </a:lnTo>
                <a:lnTo>
                  <a:pt x="2418819" y="3083244"/>
                </a:lnTo>
                <a:lnTo>
                  <a:pt x="2413090" y="3081340"/>
                </a:lnTo>
                <a:lnTo>
                  <a:pt x="2407680" y="3078482"/>
                </a:lnTo>
                <a:lnTo>
                  <a:pt x="2402588" y="3075308"/>
                </a:lnTo>
                <a:lnTo>
                  <a:pt x="2397814" y="3071816"/>
                </a:lnTo>
                <a:lnTo>
                  <a:pt x="2393040" y="3067689"/>
                </a:lnTo>
                <a:lnTo>
                  <a:pt x="2389221" y="3063245"/>
                </a:lnTo>
                <a:lnTo>
                  <a:pt x="2385721" y="3058483"/>
                </a:lnTo>
                <a:lnTo>
                  <a:pt x="2382538" y="3053404"/>
                </a:lnTo>
                <a:lnTo>
                  <a:pt x="2379674" y="3047690"/>
                </a:lnTo>
                <a:lnTo>
                  <a:pt x="2377764" y="3041976"/>
                </a:lnTo>
                <a:lnTo>
                  <a:pt x="2376173" y="3035945"/>
                </a:lnTo>
                <a:lnTo>
                  <a:pt x="2374900" y="3029596"/>
                </a:lnTo>
                <a:lnTo>
                  <a:pt x="2374900" y="3023247"/>
                </a:lnTo>
                <a:lnTo>
                  <a:pt x="2374900" y="1768701"/>
                </a:lnTo>
                <a:lnTo>
                  <a:pt x="2914650" y="1230313"/>
                </a:lnTo>
                <a:close/>
                <a:moveTo>
                  <a:pt x="3382142" y="762000"/>
                </a:moveTo>
                <a:lnTo>
                  <a:pt x="3382777" y="774063"/>
                </a:lnTo>
                <a:lnTo>
                  <a:pt x="3384046" y="785492"/>
                </a:lnTo>
                <a:lnTo>
                  <a:pt x="3385633" y="796920"/>
                </a:lnTo>
                <a:lnTo>
                  <a:pt x="3387536" y="808031"/>
                </a:lnTo>
                <a:lnTo>
                  <a:pt x="3390392" y="818825"/>
                </a:lnTo>
                <a:lnTo>
                  <a:pt x="3393565" y="829618"/>
                </a:lnTo>
                <a:lnTo>
                  <a:pt x="3397056" y="840094"/>
                </a:lnTo>
                <a:lnTo>
                  <a:pt x="3401181" y="850888"/>
                </a:lnTo>
                <a:lnTo>
                  <a:pt x="3405623" y="860729"/>
                </a:lnTo>
                <a:lnTo>
                  <a:pt x="3410383" y="870570"/>
                </a:lnTo>
                <a:lnTo>
                  <a:pt x="3416095" y="880411"/>
                </a:lnTo>
                <a:lnTo>
                  <a:pt x="3421806" y="889935"/>
                </a:lnTo>
                <a:lnTo>
                  <a:pt x="3427835" y="899141"/>
                </a:lnTo>
                <a:lnTo>
                  <a:pt x="3434499" y="907713"/>
                </a:lnTo>
                <a:lnTo>
                  <a:pt x="3441797" y="916284"/>
                </a:lnTo>
                <a:lnTo>
                  <a:pt x="3448778" y="924220"/>
                </a:lnTo>
                <a:lnTo>
                  <a:pt x="3456711" y="932157"/>
                </a:lnTo>
                <a:lnTo>
                  <a:pt x="3464644" y="939776"/>
                </a:lnTo>
                <a:lnTo>
                  <a:pt x="3472894" y="946760"/>
                </a:lnTo>
                <a:lnTo>
                  <a:pt x="3481461" y="953426"/>
                </a:lnTo>
                <a:lnTo>
                  <a:pt x="3490663" y="960093"/>
                </a:lnTo>
                <a:lnTo>
                  <a:pt x="3499548" y="966125"/>
                </a:lnTo>
                <a:lnTo>
                  <a:pt x="3509067" y="971521"/>
                </a:lnTo>
                <a:lnTo>
                  <a:pt x="3518904" y="976601"/>
                </a:lnTo>
                <a:lnTo>
                  <a:pt x="3529058" y="981363"/>
                </a:lnTo>
                <a:lnTo>
                  <a:pt x="3539529" y="985807"/>
                </a:lnTo>
                <a:lnTo>
                  <a:pt x="3549683" y="989616"/>
                </a:lnTo>
                <a:lnTo>
                  <a:pt x="3560155" y="992791"/>
                </a:lnTo>
                <a:lnTo>
                  <a:pt x="3571261" y="995966"/>
                </a:lnTo>
                <a:lnTo>
                  <a:pt x="3582367" y="998505"/>
                </a:lnTo>
                <a:lnTo>
                  <a:pt x="3593790" y="1000093"/>
                </a:lnTo>
                <a:lnTo>
                  <a:pt x="3605213" y="1001680"/>
                </a:lnTo>
                <a:lnTo>
                  <a:pt x="3605213" y="3023244"/>
                </a:lnTo>
                <a:lnTo>
                  <a:pt x="3604896" y="3029593"/>
                </a:lnTo>
                <a:lnTo>
                  <a:pt x="3603944" y="3035942"/>
                </a:lnTo>
                <a:lnTo>
                  <a:pt x="3602357" y="3041974"/>
                </a:lnTo>
                <a:lnTo>
                  <a:pt x="3600136" y="3047688"/>
                </a:lnTo>
                <a:lnTo>
                  <a:pt x="3597598" y="3053402"/>
                </a:lnTo>
                <a:lnTo>
                  <a:pt x="3594425" y="3058481"/>
                </a:lnTo>
                <a:lnTo>
                  <a:pt x="3590617" y="3063243"/>
                </a:lnTo>
                <a:lnTo>
                  <a:pt x="3586809" y="3067688"/>
                </a:lnTo>
                <a:lnTo>
                  <a:pt x="3582367" y="3071815"/>
                </a:lnTo>
                <a:lnTo>
                  <a:pt x="3577607" y="3075307"/>
                </a:lnTo>
                <a:lnTo>
                  <a:pt x="3572213" y="3078481"/>
                </a:lnTo>
                <a:lnTo>
                  <a:pt x="3567136" y="3081338"/>
                </a:lnTo>
                <a:lnTo>
                  <a:pt x="3561107" y="3083243"/>
                </a:lnTo>
                <a:lnTo>
                  <a:pt x="3555078" y="3084830"/>
                </a:lnTo>
                <a:lnTo>
                  <a:pt x="3548732" y="3085783"/>
                </a:lnTo>
                <a:lnTo>
                  <a:pt x="3542703" y="3086100"/>
                </a:lnTo>
                <a:lnTo>
                  <a:pt x="3129878" y="3086100"/>
                </a:lnTo>
                <a:lnTo>
                  <a:pt x="3123532" y="3085783"/>
                </a:lnTo>
                <a:lnTo>
                  <a:pt x="3117186" y="3084830"/>
                </a:lnTo>
                <a:lnTo>
                  <a:pt x="3111474" y="3083243"/>
                </a:lnTo>
                <a:lnTo>
                  <a:pt x="3105445" y="3081338"/>
                </a:lnTo>
                <a:lnTo>
                  <a:pt x="3099733" y="3078481"/>
                </a:lnTo>
                <a:lnTo>
                  <a:pt x="3094656" y="3075307"/>
                </a:lnTo>
                <a:lnTo>
                  <a:pt x="3089897" y="3071815"/>
                </a:lnTo>
                <a:lnTo>
                  <a:pt x="3085454" y="3067688"/>
                </a:lnTo>
                <a:lnTo>
                  <a:pt x="3081329" y="3063243"/>
                </a:lnTo>
                <a:lnTo>
                  <a:pt x="3077839" y="3058481"/>
                </a:lnTo>
                <a:lnTo>
                  <a:pt x="3074666" y="3053402"/>
                </a:lnTo>
                <a:lnTo>
                  <a:pt x="3071810" y="3047688"/>
                </a:lnTo>
                <a:lnTo>
                  <a:pt x="3069906" y="3041974"/>
                </a:lnTo>
                <a:lnTo>
                  <a:pt x="3068320" y="3035942"/>
                </a:lnTo>
                <a:lnTo>
                  <a:pt x="3067685" y="3029593"/>
                </a:lnTo>
                <a:lnTo>
                  <a:pt x="3067050" y="3023244"/>
                </a:lnTo>
                <a:lnTo>
                  <a:pt x="3067050" y="1077552"/>
                </a:lnTo>
                <a:lnTo>
                  <a:pt x="3382142" y="762000"/>
                </a:lnTo>
                <a:close/>
                <a:moveTo>
                  <a:pt x="3032368" y="0"/>
                </a:moveTo>
                <a:lnTo>
                  <a:pt x="3038399" y="0"/>
                </a:lnTo>
                <a:lnTo>
                  <a:pt x="3628114" y="0"/>
                </a:lnTo>
                <a:lnTo>
                  <a:pt x="3634144" y="0"/>
                </a:lnTo>
                <a:lnTo>
                  <a:pt x="3640175" y="318"/>
                </a:lnTo>
                <a:lnTo>
                  <a:pt x="3646205" y="1270"/>
                </a:lnTo>
                <a:lnTo>
                  <a:pt x="3651918" y="2222"/>
                </a:lnTo>
                <a:lnTo>
                  <a:pt x="3657631" y="3492"/>
                </a:lnTo>
                <a:lnTo>
                  <a:pt x="3663344" y="5079"/>
                </a:lnTo>
                <a:lnTo>
                  <a:pt x="3669057" y="6984"/>
                </a:lnTo>
                <a:lnTo>
                  <a:pt x="3674453" y="9206"/>
                </a:lnTo>
                <a:lnTo>
                  <a:pt x="3680166" y="11428"/>
                </a:lnTo>
                <a:lnTo>
                  <a:pt x="3685562" y="14284"/>
                </a:lnTo>
                <a:lnTo>
                  <a:pt x="3690640" y="17459"/>
                </a:lnTo>
                <a:lnTo>
                  <a:pt x="3695718" y="20633"/>
                </a:lnTo>
                <a:lnTo>
                  <a:pt x="3700479" y="23807"/>
                </a:lnTo>
                <a:lnTo>
                  <a:pt x="3705240" y="27616"/>
                </a:lnTo>
                <a:lnTo>
                  <a:pt x="3710001" y="31425"/>
                </a:lnTo>
                <a:lnTo>
                  <a:pt x="3714445" y="35552"/>
                </a:lnTo>
                <a:lnTo>
                  <a:pt x="3718253" y="39678"/>
                </a:lnTo>
                <a:lnTo>
                  <a:pt x="3722062" y="44440"/>
                </a:lnTo>
                <a:lnTo>
                  <a:pt x="3725871" y="49201"/>
                </a:lnTo>
                <a:lnTo>
                  <a:pt x="3729362" y="53962"/>
                </a:lnTo>
                <a:lnTo>
                  <a:pt x="3732536" y="59041"/>
                </a:lnTo>
                <a:lnTo>
                  <a:pt x="3735075" y="64437"/>
                </a:lnTo>
                <a:lnTo>
                  <a:pt x="3737932" y="69516"/>
                </a:lnTo>
                <a:lnTo>
                  <a:pt x="3740471" y="74912"/>
                </a:lnTo>
                <a:lnTo>
                  <a:pt x="3742692" y="80308"/>
                </a:lnTo>
                <a:lnTo>
                  <a:pt x="3744279" y="86339"/>
                </a:lnTo>
                <a:lnTo>
                  <a:pt x="3745866" y="91736"/>
                </a:lnTo>
                <a:lnTo>
                  <a:pt x="3747453" y="97767"/>
                </a:lnTo>
                <a:lnTo>
                  <a:pt x="3748088" y="103798"/>
                </a:lnTo>
                <a:lnTo>
                  <a:pt x="3749040" y="109511"/>
                </a:lnTo>
                <a:lnTo>
                  <a:pt x="3749358" y="115542"/>
                </a:lnTo>
                <a:lnTo>
                  <a:pt x="3749675" y="121573"/>
                </a:lnTo>
                <a:lnTo>
                  <a:pt x="3749675" y="711346"/>
                </a:lnTo>
                <a:lnTo>
                  <a:pt x="3749358" y="717377"/>
                </a:lnTo>
                <a:lnTo>
                  <a:pt x="3749040" y="723726"/>
                </a:lnTo>
                <a:lnTo>
                  <a:pt x="3748088" y="729757"/>
                </a:lnTo>
                <a:lnTo>
                  <a:pt x="3747453" y="735788"/>
                </a:lnTo>
                <a:lnTo>
                  <a:pt x="3745866" y="741819"/>
                </a:lnTo>
                <a:lnTo>
                  <a:pt x="3744279" y="747215"/>
                </a:lnTo>
                <a:lnTo>
                  <a:pt x="3742375" y="753246"/>
                </a:lnTo>
                <a:lnTo>
                  <a:pt x="3740471" y="758642"/>
                </a:lnTo>
                <a:lnTo>
                  <a:pt x="3737614" y="764039"/>
                </a:lnTo>
                <a:lnTo>
                  <a:pt x="3735075" y="769117"/>
                </a:lnTo>
                <a:lnTo>
                  <a:pt x="3732219" y="774196"/>
                </a:lnTo>
                <a:lnTo>
                  <a:pt x="3729045" y="779275"/>
                </a:lnTo>
                <a:lnTo>
                  <a:pt x="3725871" y="784036"/>
                </a:lnTo>
                <a:lnTo>
                  <a:pt x="3721745" y="788798"/>
                </a:lnTo>
                <a:lnTo>
                  <a:pt x="3718253" y="793242"/>
                </a:lnTo>
                <a:lnTo>
                  <a:pt x="3714445" y="797368"/>
                </a:lnTo>
                <a:lnTo>
                  <a:pt x="3710001" y="801495"/>
                </a:lnTo>
                <a:lnTo>
                  <a:pt x="3705558" y="804986"/>
                </a:lnTo>
                <a:lnTo>
                  <a:pt x="3700797" y="808795"/>
                </a:lnTo>
                <a:lnTo>
                  <a:pt x="3696036" y="811970"/>
                </a:lnTo>
                <a:lnTo>
                  <a:pt x="3690958" y="815144"/>
                </a:lnTo>
                <a:lnTo>
                  <a:pt x="3685879" y="818318"/>
                </a:lnTo>
                <a:lnTo>
                  <a:pt x="3680801" y="820857"/>
                </a:lnTo>
                <a:lnTo>
                  <a:pt x="3675405" y="823397"/>
                </a:lnTo>
                <a:lnTo>
                  <a:pt x="3669692" y="825301"/>
                </a:lnTo>
                <a:lnTo>
                  <a:pt x="3664297" y="827523"/>
                </a:lnTo>
                <a:lnTo>
                  <a:pt x="3658583" y="829110"/>
                </a:lnTo>
                <a:lnTo>
                  <a:pt x="3652870" y="830698"/>
                </a:lnTo>
                <a:lnTo>
                  <a:pt x="3646523" y="831332"/>
                </a:lnTo>
                <a:lnTo>
                  <a:pt x="3640492" y="832285"/>
                </a:lnTo>
                <a:lnTo>
                  <a:pt x="3634144" y="832919"/>
                </a:lnTo>
                <a:lnTo>
                  <a:pt x="3628114" y="832919"/>
                </a:lnTo>
                <a:lnTo>
                  <a:pt x="3622083" y="832919"/>
                </a:lnTo>
                <a:lnTo>
                  <a:pt x="3615735" y="832285"/>
                </a:lnTo>
                <a:lnTo>
                  <a:pt x="3609705" y="831332"/>
                </a:lnTo>
                <a:lnTo>
                  <a:pt x="3603675" y="830698"/>
                </a:lnTo>
                <a:lnTo>
                  <a:pt x="3597644" y="829110"/>
                </a:lnTo>
                <a:lnTo>
                  <a:pt x="3592248" y="827523"/>
                </a:lnTo>
                <a:lnTo>
                  <a:pt x="3586218" y="825301"/>
                </a:lnTo>
                <a:lnTo>
                  <a:pt x="3580822" y="823397"/>
                </a:lnTo>
                <a:lnTo>
                  <a:pt x="3575427" y="820857"/>
                </a:lnTo>
                <a:lnTo>
                  <a:pt x="3570031" y="818318"/>
                </a:lnTo>
                <a:lnTo>
                  <a:pt x="3565270" y="815144"/>
                </a:lnTo>
                <a:lnTo>
                  <a:pt x="3560192" y="811970"/>
                </a:lnTo>
                <a:lnTo>
                  <a:pt x="3555431" y="808795"/>
                </a:lnTo>
                <a:lnTo>
                  <a:pt x="3550670" y="804986"/>
                </a:lnTo>
                <a:lnTo>
                  <a:pt x="3546227" y="801495"/>
                </a:lnTo>
                <a:lnTo>
                  <a:pt x="3542100" y="797368"/>
                </a:lnTo>
                <a:lnTo>
                  <a:pt x="3537974" y="793242"/>
                </a:lnTo>
                <a:lnTo>
                  <a:pt x="3534166" y="788798"/>
                </a:lnTo>
                <a:lnTo>
                  <a:pt x="3530674" y="784036"/>
                </a:lnTo>
                <a:lnTo>
                  <a:pt x="3527500" y="779275"/>
                </a:lnTo>
                <a:lnTo>
                  <a:pt x="3524326" y="774196"/>
                </a:lnTo>
                <a:lnTo>
                  <a:pt x="3521153" y="769117"/>
                </a:lnTo>
                <a:lnTo>
                  <a:pt x="3518296" y="764039"/>
                </a:lnTo>
                <a:lnTo>
                  <a:pt x="3516074" y="758642"/>
                </a:lnTo>
                <a:lnTo>
                  <a:pt x="3514170" y="753246"/>
                </a:lnTo>
                <a:lnTo>
                  <a:pt x="3511948" y="747215"/>
                </a:lnTo>
                <a:lnTo>
                  <a:pt x="3510361" y="741819"/>
                </a:lnTo>
                <a:lnTo>
                  <a:pt x="3508774" y="735788"/>
                </a:lnTo>
                <a:lnTo>
                  <a:pt x="3508139" y="729757"/>
                </a:lnTo>
                <a:lnTo>
                  <a:pt x="3507187" y="723726"/>
                </a:lnTo>
                <a:lnTo>
                  <a:pt x="3506552" y="717377"/>
                </a:lnTo>
                <a:lnTo>
                  <a:pt x="3506552" y="711346"/>
                </a:lnTo>
                <a:lnTo>
                  <a:pt x="3506552" y="415190"/>
                </a:lnTo>
                <a:lnTo>
                  <a:pt x="2189691" y="1732180"/>
                </a:lnTo>
                <a:lnTo>
                  <a:pt x="2185247" y="1736624"/>
                </a:lnTo>
                <a:lnTo>
                  <a:pt x="2180487" y="1740433"/>
                </a:lnTo>
                <a:lnTo>
                  <a:pt x="2175726" y="1744242"/>
                </a:lnTo>
                <a:lnTo>
                  <a:pt x="2170647" y="1748051"/>
                </a:lnTo>
                <a:lnTo>
                  <a:pt x="2165569" y="1750908"/>
                </a:lnTo>
                <a:lnTo>
                  <a:pt x="2160491" y="1753765"/>
                </a:lnTo>
                <a:lnTo>
                  <a:pt x="2155095" y="1756621"/>
                </a:lnTo>
                <a:lnTo>
                  <a:pt x="2149382" y="1758843"/>
                </a:lnTo>
                <a:lnTo>
                  <a:pt x="2143986" y="1761065"/>
                </a:lnTo>
                <a:lnTo>
                  <a:pt x="2138273" y="1762970"/>
                </a:lnTo>
                <a:lnTo>
                  <a:pt x="2132878" y="1764557"/>
                </a:lnTo>
                <a:lnTo>
                  <a:pt x="2126847" y="1765509"/>
                </a:lnTo>
                <a:lnTo>
                  <a:pt x="2121452" y="1766461"/>
                </a:lnTo>
                <a:lnTo>
                  <a:pt x="2115421" y="1767096"/>
                </a:lnTo>
                <a:lnTo>
                  <a:pt x="2109708" y="1767731"/>
                </a:lnTo>
                <a:lnTo>
                  <a:pt x="2103678" y="1768049"/>
                </a:lnTo>
                <a:lnTo>
                  <a:pt x="2098282" y="1767731"/>
                </a:lnTo>
                <a:lnTo>
                  <a:pt x="2092252" y="1767096"/>
                </a:lnTo>
                <a:lnTo>
                  <a:pt x="2086221" y="1766461"/>
                </a:lnTo>
                <a:lnTo>
                  <a:pt x="2080508" y="1765509"/>
                </a:lnTo>
                <a:lnTo>
                  <a:pt x="2074795" y="1764557"/>
                </a:lnTo>
                <a:lnTo>
                  <a:pt x="2069399" y="1762970"/>
                </a:lnTo>
                <a:lnTo>
                  <a:pt x="2063369" y="1761065"/>
                </a:lnTo>
                <a:lnTo>
                  <a:pt x="2057973" y="1758843"/>
                </a:lnTo>
                <a:lnTo>
                  <a:pt x="2052577" y="1756621"/>
                </a:lnTo>
                <a:lnTo>
                  <a:pt x="2047182" y="1753765"/>
                </a:lnTo>
                <a:lnTo>
                  <a:pt x="2042104" y="1750908"/>
                </a:lnTo>
                <a:lnTo>
                  <a:pt x="2037025" y="1748051"/>
                </a:lnTo>
                <a:lnTo>
                  <a:pt x="2031947" y="1744242"/>
                </a:lnTo>
                <a:lnTo>
                  <a:pt x="2027186" y="1740433"/>
                </a:lnTo>
                <a:lnTo>
                  <a:pt x="2022425" y="1736624"/>
                </a:lnTo>
                <a:lnTo>
                  <a:pt x="2017664" y="1732180"/>
                </a:lnTo>
                <a:lnTo>
                  <a:pt x="1543797" y="1257949"/>
                </a:lnTo>
                <a:lnTo>
                  <a:pt x="207257" y="2594619"/>
                </a:lnTo>
                <a:lnTo>
                  <a:pt x="202814" y="2599063"/>
                </a:lnTo>
                <a:lnTo>
                  <a:pt x="198053" y="2602872"/>
                </a:lnTo>
                <a:lnTo>
                  <a:pt x="193292" y="2606999"/>
                </a:lnTo>
                <a:lnTo>
                  <a:pt x="188214" y="2610490"/>
                </a:lnTo>
                <a:lnTo>
                  <a:pt x="183136" y="2613665"/>
                </a:lnTo>
                <a:lnTo>
                  <a:pt x="178057" y="2616204"/>
                </a:lnTo>
                <a:lnTo>
                  <a:pt x="172662" y="2619061"/>
                </a:lnTo>
                <a:lnTo>
                  <a:pt x="166949" y="2621600"/>
                </a:lnTo>
                <a:lnTo>
                  <a:pt x="161553" y="2623505"/>
                </a:lnTo>
                <a:lnTo>
                  <a:pt x="155840" y="2625409"/>
                </a:lnTo>
                <a:lnTo>
                  <a:pt x="150444" y="2626996"/>
                </a:lnTo>
                <a:lnTo>
                  <a:pt x="144414" y="2628266"/>
                </a:lnTo>
                <a:lnTo>
                  <a:pt x="139018" y="2628901"/>
                </a:lnTo>
                <a:lnTo>
                  <a:pt x="132988" y="2629853"/>
                </a:lnTo>
                <a:lnTo>
                  <a:pt x="127275" y="2630171"/>
                </a:lnTo>
                <a:lnTo>
                  <a:pt x="121244" y="2630488"/>
                </a:lnTo>
                <a:lnTo>
                  <a:pt x="115214" y="2630171"/>
                </a:lnTo>
                <a:lnTo>
                  <a:pt x="109818" y="2629853"/>
                </a:lnTo>
                <a:lnTo>
                  <a:pt x="103787" y="2628901"/>
                </a:lnTo>
                <a:lnTo>
                  <a:pt x="98074" y="2628266"/>
                </a:lnTo>
                <a:lnTo>
                  <a:pt x="92361" y="2626996"/>
                </a:lnTo>
                <a:lnTo>
                  <a:pt x="86648" y="2625409"/>
                </a:lnTo>
                <a:lnTo>
                  <a:pt x="80935" y="2623505"/>
                </a:lnTo>
                <a:lnTo>
                  <a:pt x="75540" y="2621600"/>
                </a:lnTo>
                <a:lnTo>
                  <a:pt x="70144" y="2619061"/>
                </a:lnTo>
                <a:lnTo>
                  <a:pt x="64748" y="2616204"/>
                </a:lnTo>
                <a:lnTo>
                  <a:pt x="59670" y="2613665"/>
                </a:lnTo>
                <a:lnTo>
                  <a:pt x="54592" y="2610490"/>
                </a:lnTo>
                <a:lnTo>
                  <a:pt x="49513" y="2606999"/>
                </a:lnTo>
                <a:lnTo>
                  <a:pt x="44752" y="2602872"/>
                </a:lnTo>
                <a:lnTo>
                  <a:pt x="39992" y="2599063"/>
                </a:lnTo>
                <a:lnTo>
                  <a:pt x="35231" y="2594619"/>
                </a:lnTo>
                <a:lnTo>
                  <a:pt x="31105" y="2590175"/>
                </a:lnTo>
                <a:lnTo>
                  <a:pt x="26978" y="2585731"/>
                </a:lnTo>
                <a:lnTo>
                  <a:pt x="23170" y="2580335"/>
                </a:lnTo>
                <a:lnTo>
                  <a:pt x="19996" y="2575574"/>
                </a:lnTo>
                <a:lnTo>
                  <a:pt x="16822" y="2570495"/>
                </a:lnTo>
                <a:lnTo>
                  <a:pt x="13648" y="2565099"/>
                </a:lnTo>
                <a:lnTo>
                  <a:pt x="10791" y="2560020"/>
                </a:lnTo>
                <a:lnTo>
                  <a:pt x="8570" y="2554307"/>
                </a:lnTo>
                <a:lnTo>
                  <a:pt x="6665" y="2548910"/>
                </a:lnTo>
                <a:lnTo>
                  <a:pt x="5078" y="2543514"/>
                </a:lnTo>
                <a:lnTo>
                  <a:pt x="3491" y="2537483"/>
                </a:lnTo>
                <a:lnTo>
                  <a:pt x="2222" y="2532087"/>
                </a:lnTo>
                <a:lnTo>
                  <a:pt x="952" y="2526056"/>
                </a:lnTo>
                <a:lnTo>
                  <a:pt x="318" y="2520660"/>
                </a:lnTo>
                <a:lnTo>
                  <a:pt x="0" y="2514629"/>
                </a:lnTo>
                <a:lnTo>
                  <a:pt x="0" y="2508598"/>
                </a:lnTo>
                <a:lnTo>
                  <a:pt x="0" y="2502884"/>
                </a:lnTo>
                <a:lnTo>
                  <a:pt x="318" y="2497170"/>
                </a:lnTo>
                <a:lnTo>
                  <a:pt x="952" y="2491457"/>
                </a:lnTo>
                <a:lnTo>
                  <a:pt x="2222" y="2485426"/>
                </a:lnTo>
                <a:lnTo>
                  <a:pt x="3491" y="2480029"/>
                </a:lnTo>
                <a:lnTo>
                  <a:pt x="5078" y="2473998"/>
                </a:lnTo>
                <a:lnTo>
                  <a:pt x="6665" y="2468285"/>
                </a:lnTo>
                <a:lnTo>
                  <a:pt x="8570" y="2462889"/>
                </a:lnTo>
                <a:lnTo>
                  <a:pt x="10791" y="2457492"/>
                </a:lnTo>
                <a:lnTo>
                  <a:pt x="13648" y="2452414"/>
                </a:lnTo>
                <a:lnTo>
                  <a:pt x="16822" y="2446700"/>
                </a:lnTo>
                <a:lnTo>
                  <a:pt x="19996" y="2441621"/>
                </a:lnTo>
                <a:lnTo>
                  <a:pt x="23487" y="2436860"/>
                </a:lnTo>
                <a:lnTo>
                  <a:pt x="26978" y="2431781"/>
                </a:lnTo>
                <a:lnTo>
                  <a:pt x="31105" y="2427337"/>
                </a:lnTo>
                <a:lnTo>
                  <a:pt x="35231" y="2422576"/>
                </a:lnTo>
                <a:lnTo>
                  <a:pt x="1457784" y="1000202"/>
                </a:lnTo>
                <a:lnTo>
                  <a:pt x="1462227" y="995758"/>
                </a:lnTo>
                <a:lnTo>
                  <a:pt x="1466988" y="991631"/>
                </a:lnTo>
                <a:lnTo>
                  <a:pt x="1471749" y="987822"/>
                </a:lnTo>
                <a:lnTo>
                  <a:pt x="1476827" y="984330"/>
                </a:lnTo>
                <a:lnTo>
                  <a:pt x="1481906" y="981156"/>
                </a:lnTo>
                <a:lnTo>
                  <a:pt x="1486984" y="978617"/>
                </a:lnTo>
                <a:lnTo>
                  <a:pt x="1492697" y="975760"/>
                </a:lnTo>
                <a:lnTo>
                  <a:pt x="1498093" y="973221"/>
                </a:lnTo>
                <a:lnTo>
                  <a:pt x="1503488" y="971316"/>
                </a:lnTo>
                <a:lnTo>
                  <a:pt x="1509202" y="969411"/>
                </a:lnTo>
                <a:lnTo>
                  <a:pt x="1514597" y="967824"/>
                </a:lnTo>
                <a:lnTo>
                  <a:pt x="1520628" y="966555"/>
                </a:lnTo>
                <a:lnTo>
                  <a:pt x="1526023" y="965602"/>
                </a:lnTo>
                <a:lnTo>
                  <a:pt x="1532054" y="964968"/>
                </a:lnTo>
                <a:lnTo>
                  <a:pt x="1537767" y="964650"/>
                </a:lnTo>
                <a:lnTo>
                  <a:pt x="1543797" y="964333"/>
                </a:lnTo>
                <a:lnTo>
                  <a:pt x="1549828" y="964650"/>
                </a:lnTo>
                <a:lnTo>
                  <a:pt x="1555223" y="964968"/>
                </a:lnTo>
                <a:lnTo>
                  <a:pt x="1561254" y="965602"/>
                </a:lnTo>
                <a:lnTo>
                  <a:pt x="1566967" y="966555"/>
                </a:lnTo>
                <a:lnTo>
                  <a:pt x="1572680" y="967824"/>
                </a:lnTo>
                <a:lnTo>
                  <a:pt x="1578393" y="969411"/>
                </a:lnTo>
                <a:lnTo>
                  <a:pt x="1584106" y="971316"/>
                </a:lnTo>
                <a:lnTo>
                  <a:pt x="1589502" y="973221"/>
                </a:lnTo>
                <a:lnTo>
                  <a:pt x="1595215" y="975760"/>
                </a:lnTo>
                <a:lnTo>
                  <a:pt x="1600293" y="978617"/>
                </a:lnTo>
                <a:lnTo>
                  <a:pt x="1605371" y="981156"/>
                </a:lnTo>
                <a:lnTo>
                  <a:pt x="1610450" y="984330"/>
                </a:lnTo>
                <a:lnTo>
                  <a:pt x="1615528" y="987822"/>
                </a:lnTo>
                <a:lnTo>
                  <a:pt x="1620289" y="991631"/>
                </a:lnTo>
                <a:lnTo>
                  <a:pt x="1625050" y="995758"/>
                </a:lnTo>
                <a:lnTo>
                  <a:pt x="1629811" y="1000202"/>
                </a:lnTo>
                <a:lnTo>
                  <a:pt x="2103678" y="1474115"/>
                </a:lnTo>
                <a:lnTo>
                  <a:pt x="3334526" y="243464"/>
                </a:lnTo>
                <a:lnTo>
                  <a:pt x="3038399" y="243464"/>
                </a:lnTo>
                <a:lnTo>
                  <a:pt x="3032368" y="242829"/>
                </a:lnTo>
                <a:lnTo>
                  <a:pt x="3026338" y="242512"/>
                </a:lnTo>
                <a:lnTo>
                  <a:pt x="3019990" y="241877"/>
                </a:lnTo>
                <a:lnTo>
                  <a:pt x="3013959" y="240607"/>
                </a:lnTo>
                <a:lnTo>
                  <a:pt x="3008246" y="239338"/>
                </a:lnTo>
                <a:lnTo>
                  <a:pt x="3002216" y="237750"/>
                </a:lnTo>
                <a:lnTo>
                  <a:pt x="2996820" y="235846"/>
                </a:lnTo>
                <a:lnTo>
                  <a:pt x="2991107" y="233624"/>
                </a:lnTo>
                <a:lnTo>
                  <a:pt x="2985711" y="231085"/>
                </a:lnTo>
                <a:lnTo>
                  <a:pt x="2980633" y="228228"/>
                </a:lnTo>
                <a:lnTo>
                  <a:pt x="2975555" y="225688"/>
                </a:lnTo>
                <a:lnTo>
                  <a:pt x="2970794" y="222514"/>
                </a:lnTo>
                <a:lnTo>
                  <a:pt x="2966033" y="219022"/>
                </a:lnTo>
                <a:lnTo>
                  <a:pt x="2961272" y="215213"/>
                </a:lnTo>
                <a:lnTo>
                  <a:pt x="2956829" y="211404"/>
                </a:lnTo>
                <a:lnTo>
                  <a:pt x="2952703" y="207595"/>
                </a:lnTo>
                <a:lnTo>
                  <a:pt x="2948576" y="203151"/>
                </a:lnTo>
                <a:lnTo>
                  <a:pt x="2944768" y="198707"/>
                </a:lnTo>
                <a:lnTo>
                  <a:pt x="2941276" y="194581"/>
                </a:lnTo>
                <a:lnTo>
                  <a:pt x="2937468" y="189820"/>
                </a:lnTo>
                <a:lnTo>
                  <a:pt x="2934294" y="184423"/>
                </a:lnTo>
                <a:lnTo>
                  <a:pt x="2931755" y="179345"/>
                </a:lnTo>
                <a:lnTo>
                  <a:pt x="2928898" y="174266"/>
                </a:lnTo>
                <a:lnTo>
                  <a:pt x="2926676" y="168870"/>
                </a:lnTo>
                <a:lnTo>
                  <a:pt x="2924137" y="163156"/>
                </a:lnTo>
                <a:lnTo>
                  <a:pt x="2922550" y="157760"/>
                </a:lnTo>
                <a:lnTo>
                  <a:pt x="2920646" y="151729"/>
                </a:lnTo>
                <a:lnTo>
                  <a:pt x="2919376" y="146015"/>
                </a:lnTo>
                <a:lnTo>
                  <a:pt x="2918424" y="139984"/>
                </a:lnTo>
                <a:lnTo>
                  <a:pt x="2917472" y="133953"/>
                </a:lnTo>
                <a:lnTo>
                  <a:pt x="2917155" y="127922"/>
                </a:lnTo>
                <a:lnTo>
                  <a:pt x="2917155" y="121573"/>
                </a:lnTo>
                <a:lnTo>
                  <a:pt x="2917155" y="115225"/>
                </a:lnTo>
                <a:lnTo>
                  <a:pt x="2917472" y="109194"/>
                </a:lnTo>
                <a:lnTo>
                  <a:pt x="2918424" y="102845"/>
                </a:lnTo>
                <a:lnTo>
                  <a:pt x="2919376" y="97132"/>
                </a:lnTo>
                <a:lnTo>
                  <a:pt x="2920646" y="91101"/>
                </a:lnTo>
                <a:lnTo>
                  <a:pt x="2922550" y="85070"/>
                </a:lnTo>
                <a:lnTo>
                  <a:pt x="2924137" y="79674"/>
                </a:lnTo>
                <a:lnTo>
                  <a:pt x="2926676" y="74277"/>
                </a:lnTo>
                <a:lnTo>
                  <a:pt x="2928898" y="68564"/>
                </a:lnTo>
                <a:lnTo>
                  <a:pt x="2931755" y="63485"/>
                </a:lnTo>
                <a:lnTo>
                  <a:pt x="2934294" y="58406"/>
                </a:lnTo>
                <a:lnTo>
                  <a:pt x="2937468" y="53645"/>
                </a:lnTo>
                <a:lnTo>
                  <a:pt x="2941276" y="48883"/>
                </a:lnTo>
                <a:lnTo>
                  <a:pt x="2944768" y="44122"/>
                </a:lnTo>
                <a:lnTo>
                  <a:pt x="2948576" y="39678"/>
                </a:lnTo>
                <a:lnTo>
                  <a:pt x="2952703" y="35552"/>
                </a:lnTo>
                <a:lnTo>
                  <a:pt x="2956829" y="31425"/>
                </a:lnTo>
                <a:lnTo>
                  <a:pt x="2961272" y="27616"/>
                </a:lnTo>
                <a:lnTo>
                  <a:pt x="2966033" y="24124"/>
                </a:lnTo>
                <a:lnTo>
                  <a:pt x="2970794" y="20633"/>
                </a:lnTo>
                <a:lnTo>
                  <a:pt x="2975555" y="17459"/>
                </a:lnTo>
                <a:lnTo>
                  <a:pt x="2980633" y="14602"/>
                </a:lnTo>
                <a:lnTo>
                  <a:pt x="2985711" y="11745"/>
                </a:lnTo>
                <a:lnTo>
                  <a:pt x="2991107" y="9523"/>
                </a:lnTo>
                <a:lnTo>
                  <a:pt x="2996820" y="6984"/>
                </a:lnTo>
                <a:lnTo>
                  <a:pt x="3002216" y="5397"/>
                </a:lnTo>
                <a:lnTo>
                  <a:pt x="3008246" y="3492"/>
                </a:lnTo>
                <a:lnTo>
                  <a:pt x="3013959" y="2222"/>
                </a:lnTo>
                <a:lnTo>
                  <a:pt x="3019990" y="1270"/>
                </a:lnTo>
                <a:lnTo>
                  <a:pt x="3026338" y="318"/>
                </a:lnTo>
                <a:lnTo>
                  <a:pt x="3032368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29" name="KSO_Shape"/>
          <p:cNvSpPr>
            <a:spLocks/>
          </p:cNvSpPr>
          <p:nvPr/>
        </p:nvSpPr>
        <p:spPr bwMode="auto">
          <a:xfrm>
            <a:off x="5240338" y="1636713"/>
            <a:ext cx="495300" cy="342900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1800" dirty="0">
              <a:solidFill>
                <a:srgbClr val="FFFFFF"/>
              </a:solidFill>
              <a:latin typeface="Calibri" pitchFamily="34" charset="0"/>
              <a:ea typeface="微软雅黑" pitchFamily="34" charset="-122"/>
            </a:endParaRPr>
          </a:p>
        </p:txBody>
      </p:sp>
      <p:sp>
        <p:nvSpPr>
          <p:cNvPr id="30" name="KSO_Shape"/>
          <p:cNvSpPr>
            <a:spLocks/>
          </p:cNvSpPr>
          <p:nvPr/>
        </p:nvSpPr>
        <p:spPr bwMode="auto">
          <a:xfrm>
            <a:off x="5711825" y="2473325"/>
            <a:ext cx="431800" cy="433388"/>
          </a:xfrm>
          <a:custGeom>
            <a:avLst/>
            <a:gdLst>
              <a:gd name="T0" fmla="*/ 20090 w 2390775"/>
              <a:gd name="T1" fmla="*/ 49280 h 2365376"/>
              <a:gd name="T2" fmla="*/ 19156 w 2390775"/>
              <a:gd name="T3" fmla="*/ 47055 h 2365376"/>
              <a:gd name="T4" fmla="*/ 41840 w 2390775"/>
              <a:gd name="T5" fmla="*/ 46779 h 2365376"/>
              <a:gd name="T6" fmla="*/ 38522 w 2390775"/>
              <a:gd name="T7" fmla="*/ 48572 h 2365376"/>
              <a:gd name="T8" fmla="*/ 39473 w 2390775"/>
              <a:gd name="T9" fmla="*/ 46400 h 2365376"/>
              <a:gd name="T10" fmla="*/ 21323 w 2390775"/>
              <a:gd name="T11" fmla="*/ 44135 h 2365376"/>
              <a:gd name="T12" fmla="*/ 21074 w 2390775"/>
              <a:gd name="T13" fmla="*/ 39622 h 2365376"/>
              <a:gd name="T14" fmla="*/ 19242 w 2390775"/>
              <a:gd name="T15" fmla="*/ 37106 h 2365376"/>
              <a:gd name="T16" fmla="*/ 19556 w 2390775"/>
              <a:gd name="T17" fmla="*/ 38313 h 2365376"/>
              <a:gd name="T18" fmla="*/ 18917 w 2390775"/>
              <a:gd name="T19" fmla="*/ 38900 h 2365376"/>
              <a:gd name="T20" fmla="*/ 17659 w 2390775"/>
              <a:gd name="T21" fmla="*/ 37127 h 2365376"/>
              <a:gd name="T22" fmla="*/ 37098 w 2390775"/>
              <a:gd name="T23" fmla="*/ 33880 h 2365376"/>
              <a:gd name="T24" fmla="*/ 37303 w 2390775"/>
              <a:gd name="T25" fmla="*/ 34448 h 2365376"/>
              <a:gd name="T26" fmla="*/ 35772 w 2390775"/>
              <a:gd name="T27" fmla="*/ 35905 h 2365376"/>
              <a:gd name="T28" fmla="*/ 35967 w 2390775"/>
              <a:gd name="T29" fmla="*/ 33623 h 2365376"/>
              <a:gd name="T30" fmla="*/ 31731 w 2390775"/>
              <a:gd name="T31" fmla="*/ 28064 h 2365376"/>
              <a:gd name="T32" fmla="*/ 32278 w 2390775"/>
              <a:gd name="T33" fmla="*/ 38225 h 2365376"/>
              <a:gd name="T34" fmla="*/ 20858 w 2390775"/>
              <a:gd name="T35" fmla="*/ 47792 h 2365376"/>
              <a:gd name="T36" fmla="*/ 19569 w 2390775"/>
              <a:gd name="T37" fmla="*/ 33681 h 2365376"/>
              <a:gd name="T38" fmla="*/ 17279 w 2390775"/>
              <a:gd name="T39" fmla="*/ 36612 h 2365376"/>
              <a:gd name="T40" fmla="*/ 19651 w 2390775"/>
              <a:gd name="T41" fmla="*/ 29147 h 2365376"/>
              <a:gd name="T42" fmla="*/ 28110 w 2390775"/>
              <a:gd name="T43" fmla="*/ 31027 h 2365376"/>
              <a:gd name="T44" fmla="*/ 24648 w 2390775"/>
              <a:gd name="T45" fmla="*/ 18197 h 2365376"/>
              <a:gd name="T46" fmla="*/ 30326 w 2390775"/>
              <a:gd name="T47" fmla="*/ 17655 h 2365376"/>
              <a:gd name="T48" fmla="*/ 29653 w 2390775"/>
              <a:gd name="T49" fmla="*/ 19195 h 2365376"/>
              <a:gd name="T50" fmla="*/ 30554 w 2390775"/>
              <a:gd name="T51" fmla="*/ 19684 h 2365376"/>
              <a:gd name="T52" fmla="*/ 30284 w 2390775"/>
              <a:gd name="T53" fmla="*/ 23126 h 2365376"/>
              <a:gd name="T54" fmla="*/ 27415 w 2390775"/>
              <a:gd name="T55" fmla="*/ 25920 h 2365376"/>
              <a:gd name="T56" fmla="*/ 24213 w 2390775"/>
              <a:gd name="T57" fmla="*/ 22680 h 2365376"/>
              <a:gd name="T58" fmla="*/ 24078 w 2390775"/>
              <a:gd name="T59" fmla="*/ 20428 h 2365376"/>
              <a:gd name="T60" fmla="*/ 24845 w 2390775"/>
              <a:gd name="T61" fmla="*/ 17124 h 2365376"/>
              <a:gd name="T62" fmla="*/ 20127 w 2390775"/>
              <a:gd name="T63" fmla="*/ 15075 h 2365376"/>
              <a:gd name="T64" fmla="*/ 11426 w 2390775"/>
              <a:gd name="T65" fmla="*/ 21429 h 2365376"/>
              <a:gd name="T66" fmla="*/ 7019 w 2390775"/>
              <a:gd name="T67" fmla="*/ 31554 h 2365376"/>
              <a:gd name="T68" fmla="*/ 8371 w 2390775"/>
              <a:gd name="T69" fmla="*/ 42880 h 2365376"/>
              <a:gd name="T70" fmla="*/ 14956 w 2390775"/>
              <a:gd name="T71" fmla="*/ 51497 h 2365376"/>
              <a:gd name="T72" fmla="*/ 25030 w 2390775"/>
              <a:gd name="T73" fmla="*/ 55566 h 2365376"/>
              <a:gd name="T74" fmla="*/ 35919 w 2390775"/>
              <a:gd name="T75" fmla="*/ 53601 h 2365376"/>
              <a:gd name="T76" fmla="*/ 43960 w 2390775"/>
              <a:gd name="T77" fmla="*/ 46429 h 2365376"/>
              <a:gd name="T78" fmla="*/ 47417 w 2390775"/>
              <a:gd name="T79" fmla="*/ 35815 h 2365376"/>
              <a:gd name="T80" fmla="*/ 44981 w 2390775"/>
              <a:gd name="T81" fmla="*/ 24776 h 2365376"/>
              <a:gd name="T82" fmla="*/ 37632 w 2390775"/>
              <a:gd name="T83" fmla="*/ 16839 h 2365376"/>
              <a:gd name="T84" fmla="*/ 27115 w 2390775"/>
              <a:gd name="T85" fmla="*/ 13800 h 2365376"/>
              <a:gd name="T86" fmla="*/ 32276 w 2390775"/>
              <a:gd name="T87" fmla="*/ 10581 h 2365376"/>
              <a:gd name="T88" fmla="*/ 48006 w 2390775"/>
              <a:gd name="T89" fmla="*/ 22555 h 2365376"/>
              <a:gd name="T90" fmla="*/ 50720 w 2390775"/>
              <a:gd name="T91" fmla="*/ 39342 h 2365376"/>
              <a:gd name="T92" fmla="*/ 40440 w 2390775"/>
              <a:gd name="T93" fmla="*/ 55300 h 2365376"/>
              <a:gd name="T94" fmla="*/ 21077 w 2390775"/>
              <a:gd name="T95" fmla="*/ 58690 h 2365376"/>
              <a:gd name="T96" fmla="*/ 3592 w 2390775"/>
              <a:gd name="T97" fmla="*/ 39842 h 2365376"/>
              <a:gd name="T98" fmla="*/ 8206 w 2390775"/>
              <a:gd name="T99" fmla="*/ 19495 h 2365376"/>
              <a:gd name="T100" fmla="*/ 50530 w 2390775"/>
              <a:gd name="T101" fmla="*/ 5375 h 2365376"/>
              <a:gd name="T102" fmla="*/ 47658 w 2390775"/>
              <a:gd name="T103" fmla="*/ 9550 h 2365376"/>
              <a:gd name="T104" fmla="*/ 50571 w 2390775"/>
              <a:gd name="T105" fmla="*/ 14320 h 2365376"/>
              <a:gd name="T106" fmla="*/ 56099 w 2390775"/>
              <a:gd name="T107" fmla="*/ 12758 h 2365376"/>
              <a:gd name="T108" fmla="*/ 56614 w 2390775"/>
              <a:gd name="T109" fmla="*/ 7808 h 2365376"/>
              <a:gd name="T110" fmla="*/ 55647 w 2390775"/>
              <a:gd name="T111" fmla="*/ 3173 h 2365376"/>
              <a:gd name="T112" fmla="*/ 57870 w 2390775"/>
              <a:gd name="T113" fmla="*/ 4982 h 2365376"/>
              <a:gd name="T114" fmla="*/ 58117 w 2390775"/>
              <a:gd name="T115" fmla="*/ 14394 h 2365376"/>
              <a:gd name="T116" fmla="*/ 52198 w 2390775"/>
              <a:gd name="T117" fmla="*/ 17326 h 2365376"/>
              <a:gd name="T118" fmla="*/ 47370 w 2390775"/>
              <a:gd name="T119" fmla="*/ 15286 h 2365376"/>
              <a:gd name="T120" fmla="*/ 42748 w 2390775"/>
              <a:gd name="T121" fmla="*/ 8711 h 2365376"/>
              <a:gd name="T122" fmla="*/ 50973 w 2390775"/>
              <a:gd name="T123" fmla="*/ 248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390775"/>
              <a:gd name="T187" fmla="*/ 0 h 2365376"/>
              <a:gd name="T188" fmla="*/ 2390775 w 2390775"/>
              <a:gd name="T189" fmla="*/ 2365376 h 236537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31" name="KSO_Shape"/>
          <p:cNvSpPr/>
          <p:nvPr/>
        </p:nvSpPr>
        <p:spPr>
          <a:xfrm>
            <a:off x="5262563" y="3422650"/>
            <a:ext cx="398462" cy="404813"/>
          </a:xfrm>
          <a:custGeom>
            <a:avLst/>
            <a:gdLst>
              <a:gd name="connsiteX0" fmla="*/ 1063385 w 1944000"/>
              <a:gd name="connsiteY0" fmla="*/ 1082014 h 1944000"/>
              <a:gd name="connsiteX1" fmla="*/ 1093900 w 1944000"/>
              <a:gd name="connsiteY1" fmla="*/ 1089952 h 1944000"/>
              <a:gd name="connsiteX2" fmla="*/ 1121871 w 1944000"/>
              <a:gd name="connsiteY2" fmla="*/ 1097572 h 1944000"/>
              <a:gd name="connsiteX3" fmla="*/ 1146982 w 1944000"/>
              <a:gd name="connsiteY3" fmla="*/ 1104557 h 1944000"/>
              <a:gd name="connsiteX4" fmla="*/ 1169550 w 1944000"/>
              <a:gd name="connsiteY4" fmla="*/ 1111542 h 1944000"/>
              <a:gd name="connsiteX5" fmla="*/ 1188940 w 1944000"/>
              <a:gd name="connsiteY5" fmla="*/ 1118209 h 1944000"/>
              <a:gd name="connsiteX6" fmla="*/ 1205469 w 1944000"/>
              <a:gd name="connsiteY6" fmla="*/ 1124559 h 1944000"/>
              <a:gd name="connsiteX7" fmla="*/ 1212779 w 1944000"/>
              <a:gd name="connsiteY7" fmla="*/ 1127734 h 1944000"/>
              <a:gd name="connsiteX8" fmla="*/ 1219137 w 1944000"/>
              <a:gd name="connsiteY8" fmla="*/ 1130592 h 1944000"/>
              <a:gd name="connsiteX9" fmla="*/ 1225176 w 1944000"/>
              <a:gd name="connsiteY9" fmla="*/ 1133449 h 1944000"/>
              <a:gd name="connsiteX10" fmla="*/ 1230262 w 1944000"/>
              <a:gd name="connsiteY10" fmla="*/ 1136307 h 1944000"/>
              <a:gd name="connsiteX11" fmla="*/ 1238526 w 1944000"/>
              <a:gd name="connsiteY11" fmla="*/ 1141704 h 1944000"/>
              <a:gd name="connsiteX12" fmla="*/ 1245837 w 1944000"/>
              <a:gd name="connsiteY12" fmla="*/ 1146784 h 1944000"/>
              <a:gd name="connsiteX13" fmla="*/ 1253148 w 1944000"/>
              <a:gd name="connsiteY13" fmla="*/ 1152499 h 1944000"/>
              <a:gd name="connsiteX14" fmla="*/ 1259823 w 1944000"/>
              <a:gd name="connsiteY14" fmla="*/ 1158532 h 1944000"/>
              <a:gd name="connsiteX15" fmla="*/ 1265862 w 1944000"/>
              <a:gd name="connsiteY15" fmla="*/ 1164564 h 1944000"/>
              <a:gd name="connsiteX16" fmla="*/ 1271266 w 1944000"/>
              <a:gd name="connsiteY16" fmla="*/ 1170914 h 1944000"/>
              <a:gd name="connsiteX17" fmla="*/ 1276351 w 1944000"/>
              <a:gd name="connsiteY17" fmla="*/ 1177582 h 1944000"/>
              <a:gd name="connsiteX18" fmla="*/ 1280801 w 1944000"/>
              <a:gd name="connsiteY18" fmla="*/ 1184567 h 1944000"/>
              <a:gd name="connsiteX19" fmla="*/ 1284934 w 1944000"/>
              <a:gd name="connsiteY19" fmla="*/ 1191234 h 1944000"/>
              <a:gd name="connsiteX20" fmla="*/ 1288112 w 1944000"/>
              <a:gd name="connsiteY20" fmla="*/ 1198537 h 1944000"/>
              <a:gd name="connsiteX21" fmla="*/ 1291291 w 1944000"/>
              <a:gd name="connsiteY21" fmla="*/ 1206157 h 1944000"/>
              <a:gd name="connsiteX22" fmla="*/ 1293516 w 1944000"/>
              <a:gd name="connsiteY22" fmla="*/ 1214094 h 1944000"/>
              <a:gd name="connsiteX23" fmla="*/ 1295423 w 1944000"/>
              <a:gd name="connsiteY23" fmla="*/ 1222032 h 1944000"/>
              <a:gd name="connsiteX24" fmla="*/ 1296694 w 1944000"/>
              <a:gd name="connsiteY24" fmla="*/ 1230287 h 1944000"/>
              <a:gd name="connsiteX25" fmla="*/ 1297330 w 1944000"/>
              <a:gd name="connsiteY25" fmla="*/ 1238859 h 1944000"/>
              <a:gd name="connsiteX26" fmla="*/ 1297648 w 1944000"/>
              <a:gd name="connsiteY26" fmla="*/ 1247432 h 1944000"/>
              <a:gd name="connsiteX27" fmla="*/ 1297330 w 1944000"/>
              <a:gd name="connsiteY27" fmla="*/ 1257275 h 1944000"/>
              <a:gd name="connsiteX28" fmla="*/ 1296377 w 1944000"/>
              <a:gd name="connsiteY28" fmla="*/ 1266800 h 1944000"/>
              <a:gd name="connsiteX29" fmla="*/ 1295105 w 1944000"/>
              <a:gd name="connsiteY29" fmla="*/ 1276007 h 1944000"/>
              <a:gd name="connsiteX30" fmla="*/ 1292880 w 1944000"/>
              <a:gd name="connsiteY30" fmla="*/ 1285215 h 1944000"/>
              <a:gd name="connsiteX31" fmla="*/ 1290019 w 1944000"/>
              <a:gd name="connsiteY31" fmla="*/ 1294422 h 1944000"/>
              <a:gd name="connsiteX32" fmla="*/ 1286841 w 1944000"/>
              <a:gd name="connsiteY32" fmla="*/ 1303312 h 1944000"/>
              <a:gd name="connsiteX33" fmla="*/ 1283344 w 1944000"/>
              <a:gd name="connsiteY33" fmla="*/ 1312202 h 1944000"/>
              <a:gd name="connsiteX34" fmla="*/ 1278576 w 1944000"/>
              <a:gd name="connsiteY34" fmla="*/ 1320775 h 1944000"/>
              <a:gd name="connsiteX35" fmla="*/ 1273808 w 1944000"/>
              <a:gd name="connsiteY35" fmla="*/ 1329347 h 1944000"/>
              <a:gd name="connsiteX36" fmla="*/ 1267769 w 1944000"/>
              <a:gd name="connsiteY36" fmla="*/ 1337602 h 1944000"/>
              <a:gd name="connsiteX37" fmla="*/ 1261412 w 1944000"/>
              <a:gd name="connsiteY37" fmla="*/ 1345857 h 1944000"/>
              <a:gd name="connsiteX38" fmla="*/ 1254737 w 1944000"/>
              <a:gd name="connsiteY38" fmla="*/ 1353795 h 1944000"/>
              <a:gd name="connsiteX39" fmla="*/ 1247426 w 1944000"/>
              <a:gd name="connsiteY39" fmla="*/ 1361732 h 1944000"/>
              <a:gd name="connsiteX40" fmla="*/ 1239162 w 1944000"/>
              <a:gd name="connsiteY40" fmla="*/ 1369670 h 1944000"/>
              <a:gd name="connsiteX41" fmla="*/ 1230580 w 1944000"/>
              <a:gd name="connsiteY41" fmla="*/ 1376655 h 1944000"/>
              <a:gd name="connsiteX42" fmla="*/ 1221362 w 1944000"/>
              <a:gd name="connsiteY42" fmla="*/ 1384275 h 1944000"/>
              <a:gd name="connsiteX43" fmla="*/ 1214051 w 1944000"/>
              <a:gd name="connsiteY43" fmla="*/ 1389672 h 1944000"/>
              <a:gd name="connsiteX44" fmla="*/ 1206422 w 1944000"/>
              <a:gd name="connsiteY44" fmla="*/ 1394435 h 1944000"/>
              <a:gd name="connsiteX45" fmla="*/ 1198476 w 1944000"/>
              <a:gd name="connsiteY45" fmla="*/ 1399515 h 1944000"/>
              <a:gd name="connsiteX46" fmla="*/ 1190211 w 1944000"/>
              <a:gd name="connsiteY46" fmla="*/ 1403960 h 1944000"/>
              <a:gd name="connsiteX47" fmla="*/ 1181311 w 1944000"/>
              <a:gd name="connsiteY47" fmla="*/ 1408087 h 1944000"/>
              <a:gd name="connsiteX48" fmla="*/ 1172411 w 1944000"/>
              <a:gd name="connsiteY48" fmla="*/ 1411897 h 1944000"/>
              <a:gd name="connsiteX49" fmla="*/ 1163193 w 1944000"/>
              <a:gd name="connsiteY49" fmla="*/ 1416025 h 1944000"/>
              <a:gd name="connsiteX50" fmla="*/ 1153340 w 1944000"/>
              <a:gd name="connsiteY50" fmla="*/ 1419517 h 1944000"/>
              <a:gd name="connsiteX51" fmla="*/ 1143486 w 1944000"/>
              <a:gd name="connsiteY51" fmla="*/ 1422692 h 1944000"/>
              <a:gd name="connsiteX52" fmla="*/ 1132997 w 1944000"/>
              <a:gd name="connsiteY52" fmla="*/ 1425867 h 1944000"/>
              <a:gd name="connsiteX53" fmla="*/ 1122189 w 1944000"/>
              <a:gd name="connsiteY53" fmla="*/ 1428407 h 1944000"/>
              <a:gd name="connsiteX54" fmla="*/ 1111064 w 1944000"/>
              <a:gd name="connsiteY54" fmla="*/ 1431265 h 1944000"/>
              <a:gd name="connsiteX55" fmla="*/ 1099621 w 1944000"/>
              <a:gd name="connsiteY55" fmla="*/ 1433487 h 1944000"/>
              <a:gd name="connsiteX56" fmla="*/ 1087860 w 1944000"/>
              <a:gd name="connsiteY56" fmla="*/ 1435392 h 1944000"/>
              <a:gd name="connsiteX57" fmla="*/ 1075782 w 1944000"/>
              <a:gd name="connsiteY57" fmla="*/ 1436980 h 1944000"/>
              <a:gd name="connsiteX58" fmla="*/ 1063385 w 1944000"/>
              <a:gd name="connsiteY58" fmla="*/ 1438567 h 1944000"/>
              <a:gd name="connsiteX59" fmla="*/ 880616 w 1944000"/>
              <a:gd name="connsiteY59" fmla="*/ 505752 h 1944000"/>
              <a:gd name="connsiteX60" fmla="*/ 880616 w 1944000"/>
              <a:gd name="connsiteY60" fmla="*/ 814362 h 1944000"/>
              <a:gd name="connsiteX61" fmla="*/ 847241 w 1944000"/>
              <a:gd name="connsiteY61" fmla="*/ 805789 h 1944000"/>
              <a:gd name="connsiteX62" fmla="*/ 820223 w 1944000"/>
              <a:gd name="connsiteY62" fmla="*/ 798804 h 1944000"/>
              <a:gd name="connsiteX63" fmla="*/ 799879 w 1944000"/>
              <a:gd name="connsiteY63" fmla="*/ 793089 h 1944000"/>
              <a:gd name="connsiteX64" fmla="*/ 785894 w 1944000"/>
              <a:gd name="connsiteY64" fmla="*/ 788327 h 1944000"/>
              <a:gd name="connsiteX65" fmla="*/ 771590 w 1944000"/>
              <a:gd name="connsiteY65" fmla="*/ 782929 h 1944000"/>
              <a:gd name="connsiteX66" fmla="*/ 757922 w 1944000"/>
              <a:gd name="connsiteY66" fmla="*/ 776897 h 1944000"/>
              <a:gd name="connsiteX67" fmla="*/ 745843 w 1944000"/>
              <a:gd name="connsiteY67" fmla="*/ 770229 h 1944000"/>
              <a:gd name="connsiteX68" fmla="*/ 739804 w 1944000"/>
              <a:gd name="connsiteY68" fmla="*/ 767054 h 1944000"/>
              <a:gd name="connsiteX69" fmla="*/ 734400 w 1944000"/>
              <a:gd name="connsiteY69" fmla="*/ 763879 h 1944000"/>
              <a:gd name="connsiteX70" fmla="*/ 728679 w 1944000"/>
              <a:gd name="connsiteY70" fmla="*/ 760069 h 1944000"/>
              <a:gd name="connsiteX71" fmla="*/ 723593 w 1944000"/>
              <a:gd name="connsiteY71" fmla="*/ 756577 h 1944000"/>
              <a:gd name="connsiteX72" fmla="*/ 718825 w 1944000"/>
              <a:gd name="connsiteY72" fmla="*/ 752767 h 1944000"/>
              <a:gd name="connsiteX73" fmla="*/ 714057 w 1944000"/>
              <a:gd name="connsiteY73" fmla="*/ 749274 h 1944000"/>
              <a:gd name="connsiteX74" fmla="*/ 709925 w 1944000"/>
              <a:gd name="connsiteY74" fmla="*/ 745464 h 1944000"/>
              <a:gd name="connsiteX75" fmla="*/ 705475 w 1944000"/>
              <a:gd name="connsiteY75" fmla="*/ 741337 h 1944000"/>
              <a:gd name="connsiteX76" fmla="*/ 701979 w 1944000"/>
              <a:gd name="connsiteY76" fmla="*/ 737209 h 1944000"/>
              <a:gd name="connsiteX77" fmla="*/ 698164 w 1944000"/>
              <a:gd name="connsiteY77" fmla="*/ 733082 h 1944000"/>
              <a:gd name="connsiteX78" fmla="*/ 694668 w 1944000"/>
              <a:gd name="connsiteY78" fmla="*/ 728954 h 1944000"/>
              <a:gd name="connsiteX79" fmla="*/ 691807 w 1944000"/>
              <a:gd name="connsiteY79" fmla="*/ 724827 h 1944000"/>
              <a:gd name="connsiteX80" fmla="*/ 688629 w 1944000"/>
              <a:gd name="connsiteY80" fmla="*/ 720699 h 1944000"/>
              <a:gd name="connsiteX81" fmla="*/ 686086 w 1944000"/>
              <a:gd name="connsiteY81" fmla="*/ 716254 h 1944000"/>
              <a:gd name="connsiteX82" fmla="*/ 683543 w 1944000"/>
              <a:gd name="connsiteY82" fmla="*/ 712127 h 1944000"/>
              <a:gd name="connsiteX83" fmla="*/ 681000 w 1944000"/>
              <a:gd name="connsiteY83" fmla="*/ 707682 h 1944000"/>
              <a:gd name="connsiteX84" fmla="*/ 679093 w 1944000"/>
              <a:gd name="connsiteY84" fmla="*/ 703237 h 1944000"/>
              <a:gd name="connsiteX85" fmla="*/ 677186 w 1944000"/>
              <a:gd name="connsiteY85" fmla="*/ 698474 h 1944000"/>
              <a:gd name="connsiteX86" fmla="*/ 675596 w 1944000"/>
              <a:gd name="connsiteY86" fmla="*/ 694347 h 1944000"/>
              <a:gd name="connsiteX87" fmla="*/ 674325 w 1944000"/>
              <a:gd name="connsiteY87" fmla="*/ 689584 h 1944000"/>
              <a:gd name="connsiteX88" fmla="*/ 673053 w 1944000"/>
              <a:gd name="connsiteY88" fmla="*/ 684822 h 1944000"/>
              <a:gd name="connsiteX89" fmla="*/ 671782 w 1944000"/>
              <a:gd name="connsiteY89" fmla="*/ 680059 h 1944000"/>
              <a:gd name="connsiteX90" fmla="*/ 671146 w 1944000"/>
              <a:gd name="connsiteY90" fmla="*/ 675297 h 1944000"/>
              <a:gd name="connsiteX91" fmla="*/ 670511 w 1944000"/>
              <a:gd name="connsiteY91" fmla="*/ 670217 h 1944000"/>
              <a:gd name="connsiteX92" fmla="*/ 670193 w 1944000"/>
              <a:gd name="connsiteY92" fmla="*/ 665137 h 1944000"/>
              <a:gd name="connsiteX93" fmla="*/ 670193 w 1944000"/>
              <a:gd name="connsiteY93" fmla="*/ 660374 h 1944000"/>
              <a:gd name="connsiteX94" fmla="*/ 670511 w 1944000"/>
              <a:gd name="connsiteY94" fmla="*/ 652437 h 1944000"/>
              <a:gd name="connsiteX95" fmla="*/ 671146 w 1944000"/>
              <a:gd name="connsiteY95" fmla="*/ 644499 h 1944000"/>
              <a:gd name="connsiteX96" fmla="*/ 672736 w 1944000"/>
              <a:gd name="connsiteY96" fmla="*/ 636879 h 1944000"/>
              <a:gd name="connsiteX97" fmla="*/ 674643 w 1944000"/>
              <a:gd name="connsiteY97" fmla="*/ 629259 h 1944000"/>
              <a:gd name="connsiteX98" fmla="*/ 676868 w 1944000"/>
              <a:gd name="connsiteY98" fmla="*/ 622274 h 1944000"/>
              <a:gd name="connsiteX99" fmla="*/ 679728 w 1944000"/>
              <a:gd name="connsiteY99" fmla="*/ 614972 h 1944000"/>
              <a:gd name="connsiteX100" fmla="*/ 683225 w 1944000"/>
              <a:gd name="connsiteY100" fmla="*/ 607669 h 1944000"/>
              <a:gd name="connsiteX101" fmla="*/ 687039 w 1944000"/>
              <a:gd name="connsiteY101" fmla="*/ 600684 h 1944000"/>
              <a:gd name="connsiteX102" fmla="*/ 691807 w 1944000"/>
              <a:gd name="connsiteY102" fmla="*/ 593699 h 1944000"/>
              <a:gd name="connsiteX103" fmla="*/ 696575 w 1944000"/>
              <a:gd name="connsiteY103" fmla="*/ 587349 h 1944000"/>
              <a:gd name="connsiteX104" fmla="*/ 702297 w 1944000"/>
              <a:gd name="connsiteY104" fmla="*/ 580682 h 1944000"/>
              <a:gd name="connsiteX105" fmla="*/ 708336 w 1944000"/>
              <a:gd name="connsiteY105" fmla="*/ 574014 h 1944000"/>
              <a:gd name="connsiteX106" fmla="*/ 714693 w 1944000"/>
              <a:gd name="connsiteY106" fmla="*/ 567664 h 1944000"/>
              <a:gd name="connsiteX107" fmla="*/ 722004 w 1944000"/>
              <a:gd name="connsiteY107" fmla="*/ 561632 h 1944000"/>
              <a:gd name="connsiteX108" fmla="*/ 729632 w 1944000"/>
              <a:gd name="connsiteY108" fmla="*/ 555282 h 1944000"/>
              <a:gd name="connsiteX109" fmla="*/ 737897 w 1944000"/>
              <a:gd name="connsiteY109" fmla="*/ 549249 h 1944000"/>
              <a:gd name="connsiteX110" fmla="*/ 743936 w 1944000"/>
              <a:gd name="connsiteY110" fmla="*/ 545122 h 1944000"/>
              <a:gd name="connsiteX111" fmla="*/ 750293 w 1944000"/>
              <a:gd name="connsiteY111" fmla="*/ 540994 h 1944000"/>
              <a:gd name="connsiteX112" fmla="*/ 757286 w 1944000"/>
              <a:gd name="connsiteY112" fmla="*/ 537502 h 1944000"/>
              <a:gd name="connsiteX113" fmla="*/ 764597 w 1944000"/>
              <a:gd name="connsiteY113" fmla="*/ 533692 h 1944000"/>
              <a:gd name="connsiteX114" fmla="*/ 772544 w 1944000"/>
              <a:gd name="connsiteY114" fmla="*/ 530517 h 1944000"/>
              <a:gd name="connsiteX115" fmla="*/ 780490 w 1944000"/>
              <a:gd name="connsiteY115" fmla="*/ 527342 h 1944000"/>
              <a:gd name="connsiteX116" fmla="*/ 789072 w 1944000"/>
              <a:gd name="connsiteY116" fmla="*/ 524167 h 1944000"/>
              <a:gd name="connsiteX117" fmla="*/ 797654 w 1944000"/>
              <a:gd name="connsiteY117" fmla="*/ 521627 h 1944000"/>
              <a:gd name="connsiteX118" fmla="*/ 806872 w 1944000"/>
              <a:gd name="connsiteY118" fmla="*/ 519087 h 1944000"/>
              <a:gd name="connsiteX119" fmla="*/ 816408 w 1944000"/>
              <a:gd name="connsiteY119" fmla="*/ 516229 h 1944000"/>
              <a:gd name="connsiteX120" fmla="*/ 825944 w 1944000"/>
              <a:gd name="connsiteY120" fmla="*/ 514324 h 1944000"/>
              <a:gd name="connsiteX121" fmla="*/ 836116 w 1944000"/>
              <a:gd name="connsiteY121" fmla="*/ 512102 h 1944000"/>
              <a:gd name="connsiteX122" fmla="*/ 846923 w 1944000"/>
              <a:gd name="connsiteY122" fmla="*/ 510514 h 1944000"/>
              <a:gd name="connsiteX123" fmla="*/ 858048 w 1944000"/>
              <a:gd name="connsiteY123" fmla="*/ 508927 h 1944000"/>
              <a:gd name="connsiteX124" fmla="*/ 869173 w 1944000"/>
              <a:gd name="connsiteY124" fmla="*/ 507022 h 1944000"/>
              <a:gd name="connsiteX125" fmla="*/ 880616 w 1944000"/>
              <a:gd name="connsiteY125" fmla="*/ 217144 h 1944000"/>
              <a:gd name="connsiteX126" fmla="*/ 880616 w 1944000"/>
              <a:gd name="connsiteY126" fmla="*/ 333984 h 1944000"/>
              <a:gd name="connsiteX127" fmla="*/ 863451 w 1944000"/>
              <a:gd name="connsiteY127" fmla="*/ 335254 h 1944000"/>
              <a:gd name="connsiteX128" fmla="*/ 846287 w 1944000"/>
              <a:gd name="connsiteY128" fmla="*/ 337159 h 1944000"/>
              <a:gd name="connsiteX129" fmla="*/ 829440 w 1944000"/>
              <a:gd name="connsiteY129" fmla="*/ 339382 h 1944000"/>
              <a:gd name="connsiteX130" fmla="*/ 812912 w 1944000"/>
              <a:gd name="connsiteY130" fmla="*/ 341922 h 1944000"/>
              <a:gd name="connsiteX131" fmla="*/ 796701 w 1944000"/>
              <a:gd name="connsiteY131" fmla="*/ 344779 h 1944000"/>
              <a:gd name="connsiteX132" fmla="*/ 780490 w 1944000"/>
              <a:gd name="connsiteY132" fmla="*/ 347954 h 1944000"/>
              <a:gd name="connsiteX133" fmla="*/ 764279 w 1944000"/>
              <a:gd name="connsiteY133" fmla="*/ 351764 h 1944000"/>
              <a:gd name="connsiteX134" fmla="*/ 748386 w 1944000"/>
              <a:gd name="connsiteY134" fmla="*/ 355892 h 1944000"/>
              <a:gd name="connsiteX135" fmla="*/ 726136 w 1944000"/>
              <a:gd name="connsiteY135" fmla="*/ 362242 h 1944000"/>
              <a:gd name="connsiteX136" fmla="*/ 704839 w 1944000"/>
              <a:gd name="connsiteY136" fmla="*/ 368909 h 1944000"/>
              <a:gd name="connsiteX137" fmla="*/ 684814 w 1944000"/>
              <a:gd name="connsiteY137" fmla="*/ 375894 h 1944000"/>
              <a:gd name="connsiteX138" fmla="*/ 666061 w 1944000"/>
              <a:gd name="connsiteY138" fmla="*/ 383197 h 1944000"/>
              <a:gd name="connsiteX139" fmla="*/ 657160 w 1944000"/>
              <a:gd name="connsiteY139" fmla="*/ 387324 h 1944000"/>
              <a:gd name="connsiteX140" fmla="*/ 648260 w 1944000"/>
              <a:gd name="connsiteY140" fmla="*/ 391134 h 1944000"/>
              <a:gd name="connsiteX141" fmla="*/ 639996 w 1944000"/>
              <a:gd name="connsiteY141" fmla="*/ 395262 h 1944000"/>
              <a:gd name="connsiteX142" fmla="*/ 632050 w 1944000"/>
              <a:gd name="connsiteY142" fmla="*/ 399072 h 1944000"/>
              <a:gd name="connsiteX143" fmla="*/ 624103 w 1944000"/>
              <a:gd name="connsiteY143" fmla="*/ 403517 h 1944000"/>
              <a:gd name="connsiteX144" fmla="*/ 616792 w 1944000"/>
              <a:gd name="connsiteY144" fmla="*/ 407644 h 1944000"/>
              <a:gd name="connsiteX145" fmla="*/ 609481 w 1944000"/>
              <a:gd name="connsiteY145" fmla="*/ 412089 h 1944000"/>
              <a:gd name="connsiteX146" fmla="*/ 602806 w 1944000"/>
              <a:gd name="connsiteY146" fmla="*/ 416534 h 1944000"/>
              <a:gd name="connsiteX147" fmla="*/ 593906 w 1944000"/>
              <a:gd name="connsiteY147" fmla="*/ 422567 h 1944000"/>
              <a:gd name="connsiteX148" fmla="*/ 585642 w 1944000"/>
              <a:gd name="connsiteY148" fmla="*/ 428282 h 1944000"/>
              <a:gd name="connsiteX149" fmla="*/ 577060 w 1944000"/>
              <a:gd name="connsiteY149" fmla="*/ 434632 h 1944000"/>
              <a:gd name="connsiteX150" fmla="*/ 569113 w 1944000"/>
              <a:gd name="connsiteY150" fmla="*/ 440982 h 1944000"/>
              <a:gd name="connsiteX151" fmla="*/ 561167 w 1944000"/>
              <a:gd name="connsiteY151" fmla="*/ 447967 h 1944000"/>
              <a:gd name="connsiteX152" fmla="*/ 553538 w 1944000"/>
              <a:gd name="connsiteY152" fmla="*/ 454317 h 1944000"/>
              <a:gd name="connsiteX153" fmla="*/ 545910 w 1944000"/>
              <a:gd name="connsiteY153" fmla="*/ 461302 h 1944000"/>
              <a:gd name="connsiteX154" fmla="*/ 538917 w 1944000"/>
              <a:gd name="connsiteY154" fmla="*/ 468604 h 1944000"/>
              <a:gd name="connsiteX155" fmla="*/ 532241 w 1944000"/>
              <a:gd name="connsiteY155" fmla="*/ 475907 h 1944000"/>
              <a:gd name="connsiteX156" fmla="*/ 525249 w 1944000"/>
              <a:gd name="connsiteY156" fmla="*/ 483527 h 1944000"/>
              <a:gd name="connsiteX157" fmla="*/ 518891 w 1944000"/>
              <a:gd name="connsiteY157" fmla="*/ 491464 h 1944000"/>
              <a:gd name="connsiteX158" fmla="*/ 512534 w 1944000"/>
              <a:gd name="connsiteY158" fmla="*/ 499402 h 1944000"/>
              <a:gd name="connsiteX159" fmla="*/ 506813 w 1944000"/>
              <a:gd name="connsiteY159" fmla="*/ 507022 h 1944000"/>
              <a:gd name="connsiteX160" fmla="*/ 501091 w 1944000"/>
              <a:gd name="connsiteY160" fmla="*/ 515277 h 1944000"/>
              <a:gd name="connsiteX161" fmla="*/ 495370 w 1944000"/>
              <a:gd name="connsiteY161" fmla="*/ 523849 h 1944000"/>
              <a:gd name="connsiteX162" fmla="*/ 490284 w 1944000"/>
              <a:gd name="connsiteY162" fmla="*/ 532422 h 1944000"/>
              <a:gd name="connsiteX163" fmla="*/ 485198 w 1944000"/>
              <a:gd name="connsiteY163" fmla="*/ 541312 h 1944000"/>
              <a:gd name="connsiteX164" fmla="*/ 480430 w 1944000"/>
              <a:gd name="connsiteY164" fmla="*/ 550202 h 1944000"/>
              <a:gd name="connsiteX165" fmla="*/ 475980 w 1944000"/>
              <a:gd name="connsiteY165" fmla="*/ 559092 h 1944000"/>
              <a:gd name="connsiteX166" fmla="*/ 472166 w 1944000"/>
              <a:gd name="connsiteY166" fmla="*/ 568299 h 1944000"/>
              <a:gd name="connsiteX167" fmla="*/ 468352 w 1944000"/>
              <a:gd name="connsiteY167" fmla="*/ 577507 h 1944000"/>
              <a:gd name="connsiteX168" fmla="*/ 464855 w 1944000"/>
              <a:gd name="connsiteY168" fmla="*/ 586714 h 1944000"/>
              <a:gd name="connsiteX169" fmla="*/ 461994 w 1944000"/>
              <a:gd name="connsiteY169" fmla="*/ 596239 h 1944000"/>
              <a:gd name="connsiteX170" fmla="*/ 459134 w 1944000"/>
              <a:gd name="connsiteY170" fmla="*/ 605764 h 1944000"/>
              <a:gd name="connsiteX171" fmla="*/ 456591 w 1944000"/>
              <a:gd name="connsiteY171" fmla="*/ 615289 h 1944000"/>
              <a:gd name="connsiteX172" fmla="*/ 454684 w 1944000"/>
              <a:gd name="connsiteY172" fmla="*/ 624814 h 1944000"/>
              <a:gd name="connsiteX173" fmla="*/ 453094 w 1944000"/>
              <a:gd name="connsiteY173" fmla="*/ 634657 h 1944000"/>
              <a:gd name="connsiteX174" fmla="*/ 451187 w 1944000"/>
              <a:gd name="connsiteY174" fmla="*/ 644182 h 1944000"/>
              <a:gd name="connsiteX175" fmla="*/ 450234 w 1944000"/>
              <a:gd name="connsiteY175" fmla="*/ 654024 h 1944000"/>
              <a:gd name="connsiteX176" fmla="*/ 449280 w 1944000"/>
              <a:gd name="connsiteY176" fmla="*/ 664184 h 1944000"/>
              <a:gd name="connsiteX177" fmla="*/ 448962 w 1944000"/>
              <a:gd name="connsiteY177" fmla="*/ 674344 h 1944000"/>
              <a:gd name="connsiteX178" fmla="*/ 448644 w 1944000"/>
              <a:gd name="connsiteY178" fmla="*/ 684822 h 1944000"/>
              <a:gd name="connsiteX179" fmla="*/ 448962 w 1944000"/>
              <a:gd name="connsiteY179" fmla="*/ 695934 h 1944000"/>
              <a:gd name="connsiteX180" fmla="*/ 449598 w 1944000"/>
              <a:gd name="connsiteY180" fmla="*/ 706729 h 1944000"/>
              <a:gd name="connsiteX181" fmla="*/ 450552 w 1944000"/>
              <a:gd name="connsiteY181" fmla="*/ 717842 h 1944000"/>
              <a:gd name="connsiteX182" fmla="*/ 452141 w 1944000"/>
              <a:gd name="connsiteY182" fmla="*/ 728637 h 1944000"/>
              <a:gd name="connsiteX183" fmla="*/ 453730 w 1944000"/>
              <a:gd name="connsiteY183" fmla="*/ 739432 h 1944000"/>
              <a:gd name="connsiteX184" fmla="*/ 455955 w 1944000"/>
              <a:gd name="connsiteY184" fmla="*/ 749909 h 1944000"/>
              <a:gd name="connsiteX185" fmla="*/ 458180 w 1944000"/>
              <a:gd name="connsiteY185" fmla="*/ 760387 h 1944000"/>
              <a:gd name="connsiteX186" fmla="*/ 461359 w 1944000"/>
              <a:gd name="connsiteY186" fmla="*/ 770547 h 1944000"/>
              <a:gd name="connsiteX187" fmla="*/ 464537 w 1944000"/>
              <a:gd name="connsiteY187" fmla="*/ 781024 h 1944000"/>
              <a:gd name="connsiteX188" fmla="*/ 468352 w 1944000"/>
              <a:gd name="connsiteY188" fmla="*/ 791184 h 1944000"/>
              <a:gd name="connsiteX189" fmla="*/ 472484 w 1944000"/>
              <a:gd name="connsiteY189" fmla="*/ 801027 h 1944000"/>
              <a:gd name="connsiteX190" fmla="*/ 476934 w 1944000"/>
              <a:gd name="connsiteY190" fmla="*/ 810869 h 1944000"/>
              <a:gd name="connsiteX191" fmla="*/ 482020 w 1944000"/>
              <a:gd name="connsiteY191" fmla="*/ 820712 h 1944000"/>
              <a:gd name="connsiteX192" fmla="*/ 487423 w 1944000"/>
              <a:gd name="connsiteY192" fmla="*/ 830237 h 1944000"/>
              <a:gd name="connsiteX193" fmla="*/ 492827 w 1944000"/>
              <a:gd name="connsiteY193" fmla="*/ 839762 h 1944000"/>
              <a:gd name="connsiteX194" fmla="*/ 498866 w 1944000"/>
              <a:gd name="connsiteY194" fmla="*/ 848969 h 1944000"/>
              <a:gd name="connsiteX195" fmla="*/ 505541 w 1944000"/>
              <a:gd name="connsiteY195" fmla="*/ 858177 h 1944000"/>
              <a:gd name="connsiteX196" fmla="*/ 512216 w 1944000"/>
              <a:gd name="connsiteY196" fmla="*/ 867067 h 1944000"/>
              <a:gd name="connsiteX197" fmla="*/ 519527 w 1944000"/>
              <a:gd name="connsiteY197" fmla="*/ 875957 h 1944000"/>
              <a:gd name="connsiteX198" fmla="*/ 527156 w 1944000"/>
              <a:gd name="connsiteY198" fmla="*/ 884212 h 1944000"/>
              <a:gd name="connsiteX199" fmla="*/ 535102 w 1944000"/>
              <a:gd name="connsiteY199" fmla="*/ 892467 h 1944000"/>
              <a:gd name="connsiteX200" fmla="*/ 543367 w 1944000"/>
              <a:gd name="connsiteY200" fmla="*/ 900404 h 1944000"/>
              <a:gd name="connsiteX201" fmla="*/ 551949 w 1944000"/>
              <a:gd name="connsiteY201" fmla="*/ 908024 h 1944000"/>
              <a:gd name="connsiteX202" fmla="*/ 561167 w 1944000"/>
              <a:gd name="connsiteY202" fmla="*/ 915644 h 1944000"/>
              <a:gd name="connsiteX203" fmla="*/ 570385 w 1944000"/>
              <a:gd name="connsiteY203" fmla="*/ 922947 h 1944000"/>
              <a:gd name="connsiteX204" fmla="*/ 580238 w 1944000"/>
              <a:gd name="connsiteY204" fmla="*/ 929932 h 1944000"/>
              <a:gd name="connsiteX205" fmla="*/ 590410 w 1944000"/>
              <a:gd name="connsiteY205" fmla="*/ 936282 h 1944000"/>
              <a:gd name="connsiteX206" fmla="*/ 600899 w 1944000"/>
              <a:gd name="connsiteY206" fmla="*/ 942632 h 1944000"/>
              <a:gd name="connsiteX207" fmla="*/ 611706 w 1944000"/>
              <a:gd name="connsiteY207" fmla="*/ 948982 h 1944000"/>
              <a:gd name="connsiteX208" fmla="*/ 623149 w 1944000"/>
              <a:gd name="connsiteY208" fmla="*/ 954697 h 1944000"/>
              <a:gd name="connsiteX209" fmla="*/ 634592 w 1944000"/>
              <a:gd name="connsiteY209" fmla="*/ 960412 h 1944000"/>
              <a:gd name="connsiteX210" fmla="*/ 646671 w 1944000"/>
              <a:gd name="connsiteY210" fmla="*/ 966127 h 1944000"/>
              <a:gd name="connsiteX211" fmla="*/ 666378 w 1944000"/>
              <a:gd name="connsiteY211" fmla="*/ 974064 h 1944000"/>
              <a:gd name="connsiteX212" fmla="*/ 688629 w 1944000"/>
              <a:gd name="connsiteY212" fmla="*/ 982637 h 1944000"/>
              <a:gd name="connsiteX213" fmla="*/ 713739 w 1944000"/>
              <a:gd name="connsiteY213" fmla="*/ 991209 h 1944000"/>
              <a:gd name="connsiteX214" fmla="*/ 741711 w 1944000"/>
              <a:gd name="connsiteY214" fmla="*/ 1000099 h 1944000"/>
              <a:gd name="connsiteX215" fmla="*/ 772544 w 1944000"/>
              <a:gd name="connsiteY215" fmla="*/ 1009307 h 1944000"/>
              <a:gd name="connsiteX216" fmla="*/ 805919 w 1944000"/>
              <a:gd name="connsiteY216" fmla="*/ 1018514 h 1944000"/>
              <a:gd name="connsiteX217" fmla="*/ 841837 w 1944000"/>
              <a:gd name="connsiteY217" fmla="*/ 1028357 h 1944000"/>
              <a:gd name="connsiteX218" fmla="*/ 880616 w 1944000"/>
              <a:gd name="connsiteY218" fmla="*/ 1038199 h 1944000"/>
              <a:gd name="connsiteX219" fmla="*/ 880616 w 1944000"/>
              <a:gd name="connsiteY219" fmla="*/ 1433487 h 1944000"/>
              <a:gd name="connsiteX220" fmla="*/ 870444 w 1944000"/>
              <a:gd name="connsiteY220" fmla="*/ 1431582 h 1944000"/>
              <a:gd name="connsiteX221" fmla="*/ 860591 w 1944000"/>
              <a:gd name="connsiteY221" fmla="*/ 1429042 h 1944000"/>
              <a:gd name="connsiteX222" fmla="*/ 850737 w 1944000"/>
              <a:gd name="connsiteY222" fmla="*/ 1426820 h 1944000"/>
              <a:gd name="connsiteX223" fmla="*/ 841519 w 1944000"/>
              <a:gd name="connsiteY223" fmla="*/ 1424280 h 1944000"/>
              <a:gd name="connsiteX224" fmla="*/ 831983 w 1944000"/>
              <a:gd name="connsiteY224" fmla="*/ 1421422 h 1944000"/>
              <a:gd name="connsiteX225" fmla="*/ 823083 w 1944000"/>
              <a:gd name="connsiteY225" fmla="*/ 1418247 h 1944000"/>
              <a:gd name="connsiteX226" fmla="*/ 814183 w 1944000"/>
              <a:gd name="connsiteY226" fmla="*/ 1415072 h 1944000"/>
              <a:gd name="connsiteX227" fmla="*/ 805283 w 1944000"/>
              <a:gd name="connsiteY227" fmla="*/ 1411580 h 1944000"/>
              <a:gd name="connsiteX228" fmla="*/ 796701 w 1944000"/>
              <a:gd name="connsiteY228" fmla="*/ 1408087 h 1944000"/>
              <a:gd name="connsiteX229" fmla="*/ 788437 w 1944000"/>
              <a:gd name="connsiteY229" fmla="*/ 1404277 h 1944000"/>
              <a:gd name="connsiteX230" fmla="*/ 780490 w 1944000"/>
              <a:gd name="connsiteY230" fmla="*/ 1400150 h 1944000"/>
              <a:gd name="connsiteX231" fmla="*/ 772544 w 1944000"/>
              <a:gd name="connsiteY231" fmla="*/ 1396022 h 1944000"/>
              <a:gd name="connsiteX232" fmla="*/ 764915 w 1944000"/>
              <a:gd name="connsiteY232" fmla="*/ 1391260 h 1944000"/>
              <a:gd name="connsiteX233" fmla="*/ 757604 w 1944000"/>
              <a:gd name="connsiteY233" fmla="*/ 1386815 h 1944000"/>
              <a:gd name="connsiteX234" fmla="*/ 750293 w 1944000"/>
              <a:gd name="connsiteY234" fmla="*/ 1381735 h 1944000"/>
              <a:gd name="connsiteX235" fmla="*/ 743618 w 1944000"/>
              <a:gd name="connsiteY235" fmla="*/ 1376655 h 1944000"/>
              <a:gd name="connsiteX236" fmla="*/ 732811 w 1944000"/>
              <a:gd name="connsiteY236" fmla="*/ 1368082 h 1944000"/>
              <a:gd name="connsiteX237" fmla="*/ 722640 w 1944000"/>
              <a:gd name="connsiteY237" fmla="*/ 1359192 h 1944000"/>
              <a:gd name="connsiteX238" fmla="*/ 713104 w 1944000"/>
              <a:gd name="connsiteY238" fmla="*/ 1349985 h 1944000"/>
              <a:gd name="connsiteX239" fmla="*/ 704204 w 1944000"/>
              <a:gd name="connsiteY239" fmla="*/ 1340142 h 1944000"/>
              <a:gd name="connsiteX240" fmla="*/ 695621 w 1944000"/>
              <a:gd name="connsiteY240" fmla="*/ 1329982 h 1944000"/>
              <a:gd name="connsiteX241" fmla="*/ 687675 w 1944000"/>
              <a:gd name="connsiteY241" fmla="*/ 1319187 h 1944000"/>
              <a:gd name="connsiteX242" fmla="*/ 680046 w 1944000"/>
              <a:gd name="connsiteY242" fmla="*/ 1308075 h 1944000"/>
              <a:gd name="connsiteX243" fmla="*/ 673371 w 1944000"/>
              <a:gd name="connsiteY243" fmla="*/ 1296327 h 1944000"/>
              <a:gd name="connsiteX244" fmla="*/ 667014 w 1944000"/>
              <a:gd name="connsiteY244" fmla="*/ 1284262 h 1944000"/>
              <a:gd name="connsiteX245" fmla="*/ 660975 w 1944000"/>
              <a:gd name="connsiteY245" fmla="*/ 1271562 h 1944000"/>
              <a:gd name="connsiteX246" fmla="*/ 655889 w 1944000"/>
              <a:gd name="connsiteY246" fmla="*/ 1258862 h 1944000"/>
              <a:gd name="connsiteX247" fmla="*/ 651121 w 1944000"/>
              <a:gd name="connsiteY247" fmla="*/ 1245209 h 1944000"/>
              <a:gd name="connsiteX248" fmla="*/ 646989 w 1944000"/>
              <a:gd name="connsiteY248" fmla="*/ 1231557 h 1944000"/>
              <a:gd name="connsiteX249" fmla="*/ 642857 w 1944000"/>
              <a:gd name="connsiteY249" fmla="*/ 1217269 h 1944000"/>
              <a:gd name="connsiteX250" fmla="*/ 639996 w 1944000"/>
              <a:gd name="connsiteY250" fmla="*/ 1202664 h 1944000"/>
              <a:gd name="connsiteX251" fmla="*/ 637453 w 1944000"/>
              <a:gd name="connsiteY251" fmla="*/ 1187424 h 1944000"/>
              <a:gd name="connsiteX252" fmla="*/ 410819 w 1944000"/>
              <a:gd name="connsiteY252" fmla="*/ 1219492 h 1944000"/>
              <a:gd name="connsiteX253" fmla="*/ 413044 w 1944000"/>
              <a:gd name="connsiteY253" fmla="*/ 1231557 h 1944000"/>
              <a:gd name="connsiteX254" fmla="*/ 415587 w 1944000"/>
              <a:gd name="connsiteY254" fmla="*/ 1243304 h 1944000"/>
              <a:gd name="connsiteX255" fmla="*/ 418766 w 1944000"/>
              <a:gd name="connsiteY255" fmla="*/ 1255370 h 1944000"/>
              <a:gd name="connsiteX256" fmla="*/ 421626 w 1944000"/>
              <a:gd name="connsiteY256" fmla="*/ 1266800 h 1944000"/>
              <a:gd name="connsiteX257" fmla="*/ 424805 w 1944000"/>
              <a:gd name="connsiteY257" fmla="*/ 1278230 h 1944000"/>
              <a:gd name="connsiteX258" fmla="*/ 428619 w 1944000"/>
              <a:gd name="connsiteY258" fmla="*/ 1289660 h 1944000"/>
              <a:gd name="connsiteX259" fmla="*/ 432116 w 1944000"/>
              <a:gd name="connsiteY259" fmla="*/ 1300455 h 1944000"/>
              <a:gd name="connsiteX260" fmla="*/ 435930 w 1944000"/>
              <a:gd name="connsiteY260" fmla="*/ 1311250 h 1944000"/>
              <a:gd name="connsiteX261" fmla="*/ 440062 w 1944000"/>
              <a:gd name="connsiteY261" fmla="*/ 1321727 h 1944000"/>
              <a:gd name="connsiteX262" fmla="*/ 444512 w 1944000"/>
              <a:gd name="connsiteY262" fmla="*/ 1332205 h 1944000"/>
              <a:gd name="connsiteX263" fmla="*/ 448644 w 1944000"/>
              <a:gd name="connsiteY263" fmla="*/ 1342682 h 1944000"/>
              <a:gd name="connsiteX264" fmla="*/ 453412 w 1944000"/>
              <a:gd name="connsiteY264" fmla="*/ 1352525 h 1944000"/>
              <a:gd name="connsiteX265" fmla="*/ 458180 w 1944000"/>
              <a:gd name="connsiteY265" fmla="*/ 1362367 h 1944000"/>
              <a:gd name="connsiteX266" fmla="*/ 463266 w 1944000"/>
              <a:gd name="connsiteY266" fmla="*/ 1372210 h 1944000"/>
              <a:gd name="connsiteX267" fmla="*/ 468352 w 1944000"/>
              <a:gd name="connsiteY267" fmla="*/ 1381735 h 1944000"/>
              <a:gd name="connsiteX268" fmla="*/ 473755 w 1944000"/>
              <a:gd name="connsiteY268" fmla="*/ 1390942 h 1944000"/>
              <a:gd name="connsiteX269" fmla="*/ 479477 w 1944000"/>
              <a:gd name="connsiteY269" fmla="*/ 1399832 h 1944000"/>
              <a:gd name="connsiteX270" fmla="*/ 485198 w 1944000"/>
              <a:gd name="connsiteY270" fmla="*/ 1409040 h 1944000"/>
              <a:gd name="connsiteX271" fmla="*/ 491238 w 1944000"/>
              <a:gd name="connsiteY271" fmla="*/ 1417612 h 1944000"/>
              <a:gd name="connsiteX272" fmla="*/ 497595 w 1944000"/>
              <a:gd name="connsiteY272" fmla="*/ 1426185 h 1944000"/>
              <a:gd name="connsiteX273" fmla="*/ 503634 w 1944000"/>
              <a:gd name="connsiteY273" fmla="*/ 1434757 h 1944000"/>
              <a:gd name="connsiteX274" fmla="*/ 510309 w 1944000"/>
              <a:gd name="connsiteY274" fmla="*/ 1442695 h 1944000"/>
              <a:gd name="connsiteX275" fmla="*/ 517302 w 1944000"/>
              <a:gd name="connsiteY275" fmla="*/ 1450950 h 1944000"/>
              <a:gd name="connsiteX276" fmla="*/ 524295 w 1944000"/>
              <a:gd name="connsiteY276" fmla="*/ 1458570 h 1944000"/>
              <a:gd name="connsiteX277" fmla="*/ 531288 w 1944000"/>
              <a:gd name="connsiteY277" fmla="*/ 1466190 h 1944000"/>
              <a:gd name="connsiteX278" fmla="*/ 538599 w 1944000"/>
              <a:gd name="connsiteY278" fmla="*/ 1473492 h 1944000"/>
              <a:gd name="connsiteX279" fmla="*/ 546227 w 1944000"/>
              <a:gd name="connsiteY279" fmla="*/ 1480795 h 1944000"/>
              <a:gd name="connsiteX280" fmla="*/ 553856 w 1944000"/>
              <a:gd name="connsiteY280" fmla="*/ 1487780 h 1944000"/>
              <a:gd name="connsiteX281" fmla="*/ 561802 w 1944000"/>
              <a:gd name="connsiteY281" fmla="*/ 1494765 h 1944000"/>
              <a:gd name="connsiteX282" fmla="*/ 570067 w 1944000"/>
              <a:gd name="connsiteY282" fmla="*/ 1501750 h 1944000"/>
              <a:gd name="connsiteX283" fmla="*/ 578331 w 1944000"/>
              <a:gd name="connsiteY283" fmla="*/ 1507782 h 1944000"/>
              <a:gd name="connsiteX284" fmla="*/ 586913 w 1944000"/>
              <a:gd name="connsiteY284" fmla="*/ 1514132 h 1944000"/>
              <a:gd name="connsiteX285" fmla="*/ 600581 w 1944000"/>
              <a:gd name="connsiteY285" fmla="*/ 1523657 h 1944000"/>
              <a:gd name="connsiteX286" fmla="*/ 615203 w 1944000"/>
              <a:gd name="connsiteY286" fmla="*/ 1532865 h 1944000"/>
              <a:gd name="connsiteX287" fmla="*/ 630142 w 1944000"/>
              <a:gd name="connsiteY287" fmla="*/ 1541437 h 1944000"/>
              <a:gd name="connsiteX288" fmla="*/ 645717 w 1944000"/>
              <a:gd name="connsiteY288" fmla="*/ 1549375 h 1944000"/>
              <a:gd name="connsiteX289" fmla="*/ 661928 w 1944000"/>
              <a:gd name="connsiteY289" fmla="*/ 1556995 h 1944000"/>
              <a:gd name="connsiteX290" fmla="*/ 678775 w 1944000"/>
              <a:gd name="connsiteY290" fmla="*/ 1563980 h 1944000"/>
              <a:gd name="connsiteX291" fmla="*/ 696257 w 1944000"/>
              <a:gd name="connsiteY291" fmla="*/ 1570647 h 1944000"/>
              <a:gd name="connsiteX292" fmla="*/ 714375 w 1944000"/>
              <a:gd name="connsiteY292" fmla="*/ 1576680 h 1944000"/>
              <a:gd name="connsiteX293" fmla="*/ 733129 w 1944000"/>
              <a:gd name="connsiteY293" fmla="*/ 1582395 h 1944000"/>
              <a:gd name="connsiteX294" fmla="*/ 752518 w 1944000"/>
              <a:gd name="connsiteY294" fmla="*/ 1587475 h 1944000"/>
              <a:gd name="connsiteX295" fmla="*/ 772544 w 1944000"/>
              <a:gd name="connsiteY295" fmla="*/ 1592237 h 1944000"/>
              <a:gd name="connsiteX296" fmla="*/ 792887 w 1944000"/>
              <a:gd name="connsiteY296" fmla="*/ 1596365 h 1944000"/>
              <a:gd name="connsiteX297" fmla="*/ 814183 w 1944000"/>
              <a:gd name="connsiteY297" fmla="*/ 1600175 h 1944000"/>
              <a:gd name="connsiteX298" fmla="*/ 835480 w 1944000"/>
              <a:gd name="connsiteY298" fmla="*/ 1603350 h 1944000"/>
              <a:gd name="connsiteX299" fmla="*/ 858048 w 1944000"/>
              <a:gd name="connsiteY299" fmla="*/ 1606525 h 1944000"/>
              <a:gd name="connsiteX300" fmla="*/ 880616 w 1944000"/>
              <a:gd name="connsiteY300" fmla="*/ 1608747 h 1944000"/>
              <a:gd name="connsiteX301" fmla="*/ 880616 w 1944000"/>
              <a:gd name="connsiteY301" fmla="*/ 1726857 h 1944000"/>
              <a:gd name="connsiteX302" fmla="*/ 1063385 w 1944000"/>
              <a:gd name="connsiteY302" fmla="*/ 1726857 h 1944000"/>
              <a:gd name="connsiteX303" fmla="*/ 1063385 w 1944000"/>
              <a:gd name="connsiteY303" fmla="*/ 1610652 h 1944000"/>
              <a:gd name="connsiteX304" fmla="*/ 1077371 w 1944000"/>
              <a:gd name="connsiteY304" fmla="*/ 1609382 h 1944000"/>
              <a:gd name="connsiteX305" fmla="*/ 1091675 w 1944000"/>
              <a:gd name="connsiteY305" fmla="*/ 1607795 h 1944000"/>
              <a:gd name="connsiteX306" fmla="*/ 1105661 w 1944000"/>
              <a:gd name="connsiteY306" fmla="*/ 1606207 h 1944000"/>
              <a:gd name="connsiteX307" fmla="*/ 1119329 w 1944000"/>
              <a:gd name="connsiteY307" fmla="*/ 1603985 h 1944000"/>
              <a:gd name="connsiteX308" fmla="*/ 1133314 w 1944000"/>
              <a:gd name="connsiteY308" fmla="*/ 1602080 h 1944000"/>
              <a:gd name="connsiteX309" fmla="*/ 1146665 w 1944000"/>
              <a:gd name="connsiteY309" fmla="*/ 1599857 h 1944000"/>
              <a:gd name="connsiteX310" fmla="*/ 1160015 w 1944000"/>
              <a:gd name="connsiteY310" fmla="*/ 1597317 h 1944000"/>
              <a:gd name="connsiteX311" fmla="*/ 1173047 w 1944000"/>
              <a:gd name="connsiteY311" fmla="*/ 1594142 h 1944000"/>
              <a:gd name="connsiteX312" fmla="*/ 1186397 w 1944000"/>
              <a:gd name="connsiteY312" fmla="*/ 1591285 h 1944000"/>
              <a:gd name="connsiteX313" fmla="*/ 1199111 w 1944000"/>
              <a:gd name="connsiteY313" fmla="*/ 1587792 h 1944000"/>
              <a:gd name="connsiteX314" fmla="*/ 1212144 w 1944000"/>
              <a:gd name="connsiteY314" fmla="*/ 1584300 h 1944000"/>
              <a:gd name="connsiteX315" fmla="*/ 1224540 w 1944000"/>
              <a:gd name="connsiteY315" fmla="*/ 1580807 h 1944000"/>
              <a:gd name="connsiteX316" fmla="*/ 1236937 w 1944000"/>
              <a:gd name="connsiteY316" fmla="*/ 1576680 h 1944000"/>
              <a:gd name="connsiteX317" fmla="*/ 1249333 w 1944000"/>
              <a:gd name="connsiteY317" fmla="*/ 1572552 h 1944000"/>
              <a:gd name="connsiteX318" fmla="*/ 1261412 w 1944000"/>
              <a:gd name="connsiteY318" fmla="*/ 1567790 h 1944000"/>
              <a:gd name="connsiteX319" fmla="*/ 1273491 w 1944000"/>
              <a:gd name="connsiteY319" fmla="*/ 1563345 h 1944000"/>
              <a:gd name="connsiteX320" fmla="*/ 1288748 w 1944000"/>
              <a:gd name="connsiteY320" fmla="*/ 1556995 h 1944000"/>
              <a:gd name="connsiteX321" fmla="*/ 1304005 w 1944000"/>
              <a:gd name="connsiteY321" fmla="*/ 1550010 h 1944000"/>
              <a:gd name="connsiteX322" fmla="*/ 1318627 w 1944000"/>
              <a:gd name="connsiteY322" fmla="*/ 1543025 h 1944000"/>
              <a:gd name="connsiteX323" fmla="*/ 1332613 w 1944000"/>
              <a:gd name="connsiteY323" fmla="*/ 1535722 h 1944000"/>
              <a:gd name="connsiteX324" fmla="*/ 1346598 w 1944000"/>
              <a:gd name="connsiteY324" fmla="*/ 1528102 h 1944000"/>
              <a:gd name="connsiteX325" fmla="*/ 1359631 w 1944000"/>
              <a:gd name="connsiteY325" fmla="*/ 1519847 h 1944000"/>
              <a:gd name="connsiteX326" fmla="*/ 1372345 w 1944000"/>
              <a:gd name="connsiteY326" fmla="*/ 1511592 h 1944000"/>
              <a:gd name="connsiteX327" fmla="*/ 1384742 w 1944000"/>
              <a:gd name="connsiteY327" fmla="*/ 1502702 h 1944000"/>
              <a:gd name="connsiteX328" fmla="*/ 1396185 w 1944000"/>
              <a:gd name="connsiteY328" fmla="*/ 1493812 h 1944000"/>
              <a:gd name="connsiteX329" fmla="*/ 1407945 w 1944000"/>
              <a:gd name="connsiteY329" fmla="*/ 1484287 h 1944000"/>
              <a:gd name="connsiteX330" fmla="*/ 1418753 w 1944000"/>
              <a:gd name="connsiteY330" fmla="*/ 1474762 h 1944000"/>
              <a:gd name="connsiteX331" fmla="*/ 1429242 w 1944000"/>
              <a:gd name="connsiteY331" fmla="*/ 1464602 h 1944000"/>
              <a:gd name="connsiteX332" fmla="*/ 1439096 w 1944000"/>
              <a:gd name="connsiteY332" fmla="*/ 1454125 h 1944000"/>
              <a:gd name="connsiteX333" fmla="*/ 1448631 w 1944000"/>
              <a:gd name="connsiteY333" fmla="*/ 1443647 h 1944000"/>
              <a:gd name="connsiteX334" fmla="*/ 1457531 w 1944000"/>
              <a:gd name="connsiteY334" fmla="*/ 1432535 h 1944000"/>
              <a:gd name="connsiteX335" fmla="*/ 1466114 w 1944000"/>
              <a:gd name="connsiteY335" fmla="*/ 1421422 h 1944000"/>
              <a:gd name="connsiteX336" fmla="*/ 1474378 w 1944000"/>
              <a:gd name="connsiteY336" fmla="*/ 1409675 h 1944000"/>
              <a:gd name="connsiteX337" fmla="*/ 1482007 w 1944000"/>
              <a:gd name="connsiteY337" fmla="*/ 1398245 h 1944000"/>
              <a:gd name="connsiteX338" fmla="*/ 1489000 w 1944000"/>
              <a:gd name="connsiteY338" fmla="*/ 1386497 h 1944000"/>
              <a:gd name="connsiteX339" fmla="*/ 1495675 w 1944000"/>
              <a:gd name="connsiteY339" fmla="*/ 1374432 h 1944000"/>
              <a:gd name="connsiteX340" fmla="*/ 1501396 w 1944000"/>
              <a:gd name="connsiteY340" fmla="*/ 1362685 h 1944000"/>
              <a:gd name="connsiteX341" fmla="*/ 1507118 w 1944000"/>
              <a:gd name="connsiteY341" fmla="*/ 1350620 h 1944000"/>
              <a:gd name="connsiteX342" fmla="*/ 1512203 w 1944000"/>
              <a:gd name="connsiteY342" fmla="*/ 1338555 h 1944000"/>
              <a:gd name="connsiteX343" fmla="*/ 1516335 w 1944000"/>
              <a:gd name="connsiteY343" fmla="*/ 1326490 h 1944000"/>
              <a:gd name="connsiteX344" fmla="*/ 1520468 w 1944000"/>
              <a:gd name="connsiteY344" fmla="*/ 1314107 h 1944000"/>
              <a:gd name="connsiteX345" fmla="*/ 1523964 w 1944000"/>
              <a:gd name="connsiteY345" fmla="*/ 1301725 h 1944000"/>
              <a:gd name="connsiteX346" fmla="*/ 1526507 w 1944000"/>
              <a:gd name="connsiteY346" fmla="*/ 1289025 h 1944000"/>
              <a:gd name="connsiteX347" fmla="*/ 1528732 w 1944000"/>
              <a:gd name="connsiteY347" fmla="*/ 1276642 h 1944000"/>
              <a:gd name="connsiteX348" fmla="*/ 1530957 w 1944000"/>
              <a:gd name="connsiteY348" fmla="*/ 1263942 h 1944000"/>
              <a:gd name="connsiteX349" fmla="*/ 1532228 w 1944000"/>
              <a:gd name="connsiteY349" fmla="*/ 1251242 h 1944000"/>
              <a:gd name="connsiteX350" fmla="*/ 1532864 w 1944000"/>
              <a:gd name="connsiteY350" fmla="*/ 1238542 h 1944000"/>
              <a:gd name="connsiteX351" fmla="*/ 1533182 w 1944000"/>
              <a:gd name="connsiteY351" fmla="*/ 1225207 h 1944000"/>
              <a:gd name="connsiteX352" fmla="*/ 1533182 w 1944000"/>
              <a:gd name="connsiteY352" fmla="*/ 1212189 h 1944000"/>
              <a:gd name="connsiteX353" fmla="*/ 1532546 w 1944000"/>
              <a:gd name="connsiteY353" fmla="*/ 1199172 h 1944000"/>
              <a:gd name="connsiteX354" fmla="*/ 1531275 w 1944000"/>
              <a:gd name="connsiteY354" fmla="*/ 1186789 h 1944000"/>
              <a:gd name="connsiteX355" fmla="*/ 1530003 w 1944000"/>
              <a:gd name="connsiteY355" fmla="*/ 1174407 h 1944000"/>
              <a:gd name="connsiteX356" fmla="*/ 1527778 w 1944000"/>
              <a:gd name="connsiteY356" fmla="*/ 1162342 h 1944000"/>
              <a:gd name="connsiteX357" fmla="*/ 1525553 w 1944000"/>
              <a:gd name="connsiteY357" fmla="*/ 1150594 h 1944000"/>
              <a:gd name="connsiteX358" fmla="*/ 1522693 w 1944000"/>
              <a:gd name="connsiteY358" fmla="*/ 1138847 h 1944000"/>
              <a:gd name="connsiteX359" fmla="*/ 1519514 w 1944000"/>
              <a:gd name="connsiteY359" fmla="*/ 1127734 h 1944000"/>
              <a:gd name="connsiteX360" fmla="*/ 1516018 w 1944000"/>
              <a:gd name="connsiteY360" fmla="*/ 1116939 h 1944000"/>
              <a:gd name="connsiteX361" fmla="*/ 1511885 w 1944000"/>
              <a:gd name="connsiteY361" fmla="*/ 1106144 h 1944000"/>
              <a:gd name="connsiteX362" fmla="*/ 1507435 w 1944000"/>
              <a:gd name="connsiteY362" fmla="*/ 1095349 h 1944000"/>
              <a:gd name="connsiteX363" fmla="*/ 1502350 w 1944000"/>
              <a:gd name="connsiteY363" fmla="*/ 1085189 h 1944000"/>
              <a:gd name="connsiteX364" fmla="*/ 1496946 w 1944000"/>
              <a:gd name="connsiteY364" fmla="*/ 1075347 h 1944000"/>
              <a:gd name="connsiteX365" fmla="*/ 1491225 w 1944000"/>
              <a:gd name="connsiteY365" fmla="*/ 1065822 h 1944000"/>
              <a:gd name="connsiteX366" fmla="*/ 1485185 w 1944000"/>
              <a:gd name="connsiteY366" fmla="*/ 1056614 h 1944000"/>
              <a:gd name="connsiteX367" fmla="*/ 1478510 w 1944000"/>
              <a:gd name="connsiteY367" fmla="*/ 1047407 h 1944000"/>
              <a:gd name="connsiteX368" fmla="*/ 1471517 w 1944000"/>
              <a:gd name="connsiteY368" fmla="*/ 1038517 h 1944000"/>
              <a:gd name="connsiteX369" fmla="*/ 1463889 w 1944000"/>
              <a:gd name="connsiteY369" fmla="*/ 1029944 h 1944000"/>
              <a:gd name="connsiteX370" fmla="*/ 1456260 w 1944000"/>
              <a:gd name="connsiteY370" fmla="*/ 1021689 h 1944000"/>
              <a:gd name="connsiteX371" fmla="*/ 1448314 w 1944000"/>
              <a:gd name="connsiteY371" fmla="*/ 1013752 h 1944000"/>
              <a:gd name="connsiteX372" fmla="*/ 1440049 w 1944000"/>
              <a:gd name="connsiteY372" fmla="*/ 1005814 h 1944000"/>
              <a:gd name="connsiteX373" fmla="*/ 1431467 w 1944000"/>
              <a:gd name="connsiteY373" fmla="*/ 998512 h 1944000"/>
              <a:gd name="connsiteX374" fmla="*/ 1422567 w 1944000"/>
              <a:gd name="connsiteY374" fmla="*/ 991527 h 1944000"/>
              <a:gd name="connsiteX375" fmla="*/ 1413349 w 1944000"/>
              <a:gd name="connsiteY375" fmla="*/ 984542 h 1944000"/>
              <a:gd name="connsiteX376" fmla="*/ 1403813 w 1944000"/>
              <a:gd name="connsiteY376" fmla="*/ 977557 h 1944000"/>
              <a:gd name="connsiteX377" fmla="*/ 1393959 w 1944000"/>
              <a:gd name="connsiteY377" fmla="*/ 971207 h 1944000"/>
              <a:gd name="connsiteX378" fmla="*/ 1383788 w 1944000"/>
              <a:gd name="connsiteY378" fmla="*/ 965174 h 1944000"/>
              <a:gd name="connsiteX379" fmla="*/ 1373299 w 1944000"/>
              <a:gd name="connsiteY379" fmla="*/ 959142 h 1944000"/>
              <a:gd name="connsiteX380" fmla="*/ 1362491 w 1944000"/>
              <a:gd name="connsiteY380" fmla="*/ 953427 h 1944000"/>
              <a:gd name="connsiteX381" fmla="*/ 1351048 w 1944000"/>
              <a:gd name="connsiteY381" fmla="*/ 948347 h 1944000"/>
              <a:gd name="connsiteX382" fmla="*/ 1339605 w 1944000"/>
              <a:gd name="connsiteY382" fmla="*/ 942949 h 1944000"/>
              <a:gd name="connsiteX383" fmla="*/ 1327845 w 1944000"/>
              <a:gd name="connsiteY383" fmla="*/ 937869 h 1944000"/>
              <a:gd name="connsiteX384" fmla="*/ 1305912 w 1944000"/>
              <a:gd name="connsiteY384" fmla="*/ 930249 h 1944000"/>
              <a:gd name="connsiteX385" fmla="*/ 1280801 w 1944000"/>
              <a:gd name="connsiteY385" fmla="*/ 921677 h 1944000"/>
              <a:gd name="connsiteX386" fmla="*/ 1252512 w 1944000"/>
              <a:gd name="connsiteY386" fmla="*/ 912469 h 1944000"/>
              <a:gd name="connsiteX387" fmla="*/ 1221362 w 1944000"/>
              <a:gd name="connsiteY387" fmla="*/ 902627 h 1944000"/>
              <a:gd name="connsiteX388" fmla="*/ 1186397 w 1944000"/>
              <a:gd name="connsiteY388" fmla="*/ 892784 h 1944000"/>
              <a:gd name="connsiteX389" fmla="*/ 1148572 w 1944000"/>
              <a:gd name="connsiteY389" fmla="*/ 882307 h 1944000"/>
              <a:gd name="connsiteX390" fmla="*/ 1107568 w 1944000"/>
              <a:gd name="connsiteY390" fmla="*/ 871512 h 1944000"/>
              <a:gd name="connsiteX391" fmla="*/ 1063385 w 1944000"/>
              <a:gd name="connsiteY391" fmla="*/ 860399 h 1944000"/>
              <a:gd name="connsiteX392" fmla="*/ 1063385 w 1944000"/>
              <a:gd name="connsiteY392" fmla="*/ 511149 h 1944000"/>
              <a:gd name="connsiteX393" fmla="*/ 1078960 w 1944000"/>
              <a:gd name="connsiteY393" fmla="*/ 514642 h 1944000"/>
              <a:gd name="connsiteX394" fmla="*/ 1093582 w 1944000"/>
              <a:gd name="connsiteY394" fmla="*/ 518769 h 1944000"/>
              <a:gd name="connsiteX395" fmla="*/ 1108204 w 1944000"/>
              <a:gd name="connsiteY395" fmla="*/ 523214 h 1944000"/>
              <a:gd name="connsiteX396" fmla="*/ 1121554 w 1944000"/>
              <a:gd name="connsiteY396" fmla="*/ 528612 h 1944000"/>
              <a:gd name="connsiteX397" fmla="*/ 1128229 w 1944000"/>
              <a:gd name="connsiteY397" fmla="*/ 531469 h 1944000"/>
              <a:gd name="connsiteX398" fmla="*/ 1134904 w 1944000"/>
              <a:gd name="connsiteY398" fmla="*/ 534644 h 1944000"/>
              <a:gd name="connsiteX399" fmla="*/ 1141261 w 1944000"/>
              <a:gd name="connsiteY399" fmla="*/ 537502 h 1944000"/>
              <a:gd name="connsiteX400" fmla="*/ 1146982 w 1944000"/>
              <a:gd name="connsiteY400" fmla="*/ 540677 h 1944000"/>
              <a:gd name="connsiteX401" fmla="*/ 1153022 w 1944000"/>
              <a:gd name="connsiteY401" fmla="*/ 544169 h 1944000"/>
              <a:gd name="connsiteX402" fmla="*/ 1159061 w 1944000"/>
              <a:gd name="connsiteY402" fmla="*/ 547662 h 1944000"/>
              <a:gd name="connsiteX403" fmla="*/ 1164465 w 1944000"/>
              <a:gd name="connsiteY403" fmla="*/ 551154 h 1944000"/>
              <a:gd name="connsiteX404" fmla="*/ 1169868 w 1944000"/>
              <a:gd name="connsiteY404" fmla="*/ 555282 h 1944000"/>
              <a:gd name="connsiteX405" fmla="*/ 1178768 w 1944000"/>
              <a:gd name="connsiteY405" fmla="*/ 561949 h 1944000"/>
              <a:gd name="connsiteX406" fmla="*/ 1187351 w 1944000"/>
              <a:gd name="connsiteY406" fmla="*/ 568934 h 1944000"/>
              <a:gd name="connsiteX407" fmla="*/ 1195297 w 1944000"/>
              <a:gd name="connsiteY407" fmla="*/ 576554 h 1944000"/>
              <a:gd name="connsiteX408" fmla="*/ 1202926 w 1944000"/>
              <a:gd name="connsiteY408" fmla="*/ 584174 h 1944000"/>
              <a:gd name="connsiteX409" fmla="*/ 1209919 w 1944000"/>
              <a:gd name="connsiteY409" fmla="*/ 592429 h 1944000"/>
              <a:gd name="connsiteX410" fmla="*/ 1216594 w 1944000"/>
              <a:gd name="connsiteY410" fmla="*/ 601002 h 1944000"/>
              <a:gd name="connsiteX411" fmla="*/ 1222633 w 1944000"/>
              <a:gd name="connsiteY411" fmla="*/ 609574 h 1944000"/>
              <a:gd name="connsiteX412" fmla="*/ 1228355 w 1944000"/>
              <a:gd name="connsiteY412" fmla="*/ 618782 h 1944000"/>
              <a:gd name="connsiteX413" fmla="*/ 1233758 w 1944000"/>
              <a:gd name="connsiteY413" fmla="*/ 627989 h 1944000"/>
              <a:gd name="connsiteX414" fmla="*/ 1238844 w 1944000"/>
              <a:gd name="connsiteY414" fmla="*/ 637832 h 1944000"/>
              <a:gd name="connsiteX415" fmla="*/ 1242976 w 1944000"/>
              <a:gd name="connsiteY415" fmla="*/ 647674 h 1944000"/>
              <a:gd name="connsiteX416" fmla="*/ 1247108 w 1944000"/>
              <a:gd name="connsiteY416" fmla="*/ 658469 h 1944000"/>
              <a:gd name="connsiteX417" fmla="*/ 1250287 w 1944000"/>
              <a:gd name="connsiteY417" fmla="*/ 668947 h 1944000"/>
              <a:gd name="connsiteX418" fmla="*/ 1253465 w 1944000"/>
              <a:gd name="connsiteY418" fmla="*/ 680059 h 1944000"/>
              <a:gd name="connsiteX419" fmla="*/ 1256326 w 1944000"/>
              <a:gd name="connsiteY419" fmla="*/ 691172 h 1944000"/>
              <a:gd name="connsiteX420" fmla="*/ 1258233 w 1944000"/>
              <a:gd name="connsiteY420" fmla="*/ 702919 h 1944000"/>
              <a:gd name="connsiteX421" fmla="*/ 1482324 w 1944000"/>
              <a:gd name="connsiteY421" fmla="*/ 675297 h 1944000"/>
              <a:gd name="connsiteX422" fmla="*/ 1479464 w 1944000"/>
              <a:gd name="connsiteY422" fmla="*/ 660692 h 1944000"/>
              <a:gd name="connsiteX423" fmla="*/ 1475967 w 1944000"/>
              <a:gd name="connsiteY423" fmla="*/ 646087 h 1944000"/>
              <a:gd name="connsiteX424" fmla="*/ 1472789 w 1944000"/>
              <a:gd name="connsiteY424" fmla="*/ 632434 h 1944000"/>
              <a:gd name="connsiteX425" fmla="*/ 1469292 w 1944000"/>
              <a:gd name="connsiteY425" fmla="*/ 618782 h 1944000"/>
              <a:gd name="connsiteX426" fmla="*/ 1465160 w 1944000"/>
              <a:gd name="connsiteY426" fmla="*/ 605764 h 1944000"/>
              <a:gd name="connsiteX427" fmla="*/ 1461028 w 1944000"/>
              <a:gd name="connsiteY427" fmla="*/ 592747 h 1944000"/>
              <a:gd name="connsiteX428" fmla="*/ 1456260 w 1944000"/>
              <a:gd name="connsiteY428" fmla="*/ 580364 h 1944000"/>
              <a:gd name="connsiteX429" fmla="*/ 1451810 w 1944000"/>
              <a:gd name="connsiteY429" fmla="*/ 568299 h 1944000"/>
              <a:gd name="connsiteX430" fmla="*/ 1446406 w 1944000"/>
              <a:gd name="connsiteY430" fmla="*/ 556552 h 1944000"/>
              <a:gd name="connsiteX431" fmla="*/ 1441321 w 1944000"/>
              <a:gd name="connsiteY431" fmla="*/ 545439 h 1944000"/>
              <a:gd name="connsiteX432" fmla="*/ 1435599 w 1944000"/>
              <a:gd name="connsiteY432" fmla="*/ 534644 h 1944000"/>
              <a:gd name="connsiteX433" fmla="*/ 1429560 w 1944000"/>
              <a:gd name="connsiteY433" fmla="*/ 523532 h 1944000"/>
              <a:gd name="connsiteX434" fmla="*/ 1423838 w 1944000"/>
              <a:gd name="connsiteY434" fmla="*/ 513689 h 1944000"/>
              <a:gd name="connsiteX435" fmla="*/ 1417163 w 1944000"/>
              <a:gd name="connsiteY435" fmla="*/ 503847 h 1944000"/>
              <a:gd name="connsiteX436" fmla="*/ 1410488 w 1944000"/>
              <a:gd name="connsiteY436" fmla="*/ 494322 h 1944000"/>
              <a:gd name="connsiteX437" fmla="*/ 1403177 w 1944000"/>
              <a:gd name="connsiteY437" fmla="*/ 485432 h 1944000"/>
              <a:gd name="connsiteX438" fmla="*/ 1395867 w 1944000"/>
              <a:gd name="connsiteY438" fmla="*/ 476542 h 1944000"/>
              <a:gd name="connsiteX439" fmla="*/ 1388238 w 1944000"/>
              <a:gd name="connsiteY439" fmla="*/ 467969 h 1944000"/>
              <a:gd name="connsiteX440" fmla="*/ 1379974 w 1944000"/>
              <a:gd name="connsiteY440" fmla="*/ 459714 h 1944000"/>
              <a:gd name="connsiteX441" fmla="*/ 1371074 w 1944000"/>
              <a:gd name="connsiteY441" fmla="*/ 451459 h 1944000"/>
              <a:gd name="connsiteX442" fmla="*/ 1361538 w 1944000"/>
              <a:gd name="connsiteY442" fmla="*/ 443522 h 1944000"/>
              <a:gd name="connsiteX443" fmla="*/ 1351366 w 1944000"/>
              <a:gd name="connsiteY443" fmla="*/ 435902 h 1944000"/>
              <a:gd name="connsiteX444" fmla="*/ 1341195 w 1944000"/>
              <a:gd name="connsiteY444" fmla="*/ 428599 h 1944000"/>
              <a:gd name="connsiteX445" fmla="*/ 1330388 w 1944000"/>
              <a:gd name="connsiteY445" fmla="*/ 421614 h 1944000"/>
              <a:gd name="connsiteX446" fmla="*/ 1319262 w 1944000"/>
              <a:gd name="connsiteY446" fmla="*/ 414629 h 1944000"/>
              <a:gd name="connsiteX447" fmla="*/ 1307184 w 1944000"/>
              <a:gd name="connsiteY447" fmla="*/ 407962 h 1944000"/>
              <a:gd name="connsiteX448" fmla="*/ 1294787 w 1944000"/>
              <a:gd name="connsiteY448" fmla="*/ 401294 h 1944000"/>
              <a:gd name="connsiteX449" fmla="*/ 1282073 w 1944000"/>
              <a:gd name="connsiteY449" fmla="*/ 395262 h 1944000"/>
              <a:gd name="connsiteX450" fmla="*/ 1268723 w 1944000"/>
              <a:gd name="connsiteY450" fmla="*/ 389229 h 1944000"/>
              <a:gd name="connsiteX451" fmla="*/ 1254737 w 1944000"/>
              <a:gd name="connsiteY451" fmla="*/ 383197 h 1944000"/>
              <a:gd name="connsiteX452" fmla="*/ 1240751 w 1944000"/>
              <a:gd name="connsiteY452" fmla="*/ 378117 h 1944000"/>
              <a:gd name="connsiteX453" fmla="*/ 1225812 w 1944000"/>
              <a:gd name="connsiteY453" fmla="*/ 372402 h 1944000"/>
              <a:gd name="connsiteX454" fmla="*/ 1207058 w 1944000"/>
              <a:gd name="connsiteY454" fmla="*/ 366369 h 1944000"/>
              <a:gd name="connsiteX455" fmla="*/ 1187986 w 1944000"/>
              <a:gd name="connsiteY455" fmla="*/ 360972 h 1944000"/>
              <a:gd name="connsiteX456" fmla="*/ 1168279 w 1944000"/>
              <a:gd name="connsiteY456" fmla="*/ 355574 h 1944000"/>
              <a:gd name="connsiteX457" fmla="*/ 1147936 w 1944000"/>
              <a:gd name="connsiteY457" fmla="*/ 351129 h 1944000"/>
              <a:gd name="connsiteX458" fmla="*/ 1127593 w 1944000"/>
              <a:gd name="connsiteY458" fmla="*/ 346684 h 1944000"/>
              <a:gd name="connsiteX459" fmla="*/ 1106614 w 1944000"/>
              <a:gd name="connsiteY459" fmla="*/ 343192 h 1944000"/>
              <a:gd name="connsiteX460" fmla="*/ 1085000 w 1944000"/>
              <a:gd name="connsiteY460" fmla="*/ 339699 h 1944000"/>
              <a:gd name="connsiteX461" fmla="*/ 1063385 w 1944000"/>
              <a:gd name="connsiteY461" fmla="*/ 337159 h 1944000"/>
              <a:gd name="connsiteX462" fmla="*/ 1063385 w 1944000"/>
              <a:gd name="connsiteY462" fmla="*/ 217144 h 1944000"/>
              <a:gd name="connsiteX463" fmla="*/ 972000 w 1944000"/>
              <a:gd name="connsiteY463" fmla="*/ 0 h 1944000"/>
              <a:gd name="connsiteX464" fmla="*/ 1944000 w 1944000"/>
              <a:gd name="connsiteY464" fmla="*/ 972000 h 1944000"/>
              <a:gd name="connsiteX465" fmla="*/ 972000 w 1944000"/>
              <a:gd name="connsiteY465" fmla="*/ 1944000 h 1944000"/>
              <a:gd name="connsiteX466" fmla="*/ 0 w 1944000"/>
              <a:gd name="connsiteY466" fmla="*/ 972000 h 1944000"/>
              <a:gd name="connsiteX467" fmla="*/ 972000 w 1944000"/>
              <a:gd name="connsiteY467" fmla="*/ 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</a:cxnLst>
            <a:rect l="l" t="t" r="r" b="b"/>
            <a:pathLst>
              <a:path w="1944000" h="1944000">
                <a:moveTo>
                  <a:pt x="1063385" y="1082014"/>
                </a:moveTo>
                <a:lnTo>
                  <a:pt x="1093900" y="1089952"/>
                </a:lnTo>
                <a:lnTo>
                  <a:pt x="1121871" y="1097572"/>
                </a:lnTo>
                <a:lnTo>
                  <a:pt x="1146982" y="1104557"/>
                </a:lnTo>
                <a:lnTo>
                  <a:pt x="1169550" y="1111542"/>
                </a:lnTo>
                <a:lnTo>
                  <a:pt x="1188940" y="1118209"/>
                </a:lnTo>
                <a:lnTo>
                  <a:pt x="1205469" y="1124559"/>
                </a:lnTo>
                <a:lnTo>
                  <a:pt x="1212779" y="1127734"/>
                </a:lnTo>
                <a:lnTo>
                  <a:pt x="1219137" y="1130592"/>
                </a:lnTo>
                <a:lnTo>
                  <a:pt x="1225176" y="1133449"/>
                </a:lnTo>
                <a:lnTo>
                  <a:pt x="1230262" y="1136307"/>
                </a:lnTo>
                <a:lnTo>
                  <a:pt x="1238526" y="1141704"/>
                </a:lnTo>
                <a:lnTo>
                  <a:pt x="1245837" y="1146784"/>
                </a:lnTo>
                <a:lnTo>
                  <a:pt x="1253148" y="1152499"/>
                </a:lnTo>
                <a:lnTo>
                  <a:pt x="1259823" y="1158532"/>
                </a:lnTo>
                <a:lnTo>
                  <a:pt x="1265862" y="1164564"/>
                </a:lnTo>
                <a:lnTo>
                  <a:pt x="1271266" y="1170914"/>
                </a:lnTo>
                <a:lnTo>
                  <a:pt x="1276351" y="1177582"/>
                </a:lnTo>
                <a:lnTo>
                  <a:pt x="1280801" y="1184567"/>
                </a:lnTo>
                <a:lnTo>
                  <a:pt x="1284934" y="1191234"/>
                </a:lnTo>
                <a:lnTo>
                  <a:pt x="1288112" y="1198537"/>
                </a:lnTo>
                <a:lnTo>
                  <a:pt x="1291291" y="1206157"/>
                </a:lnTo>
                <a:lnTo>
                  <a:pt x="1293516" y="1214094"/>
                </a:lnTo>
                <a:lnTo>
                  <a:pt x="1295423" y="1222032"/>
                </a:lnTo>
                <a:lnTo>
                  <a:pt x="1296694" y="1230287"/>
                </a:lnTo>
                <a:lnTo>
                  <a:pt x="1297330" y="1238859"/>
                </a:lnTo>
                <a:lnTo>
                  <a:pt x="1297648" y="1247432"/>
                </a:lnTo>
                <a:lnTo>
                  <a:pt x="1297330" y="1257275"/>
                </a:lnTo>
                <a:lnTo>
                  <a:pt x="1296377" y="1266800"/>
                </a:lnTo>
                <a:lnTo>
                  <a:pt x="1295105" y="1276007"/>
                </a:lnTo>
                <a:lnTo>
                  <a:pt x="1292880" y="1285215"/>
                </a:lnTo>
                <a:lnTo>
                  <a:pt x="1290019" y="1294422"/>
                </a:lnTo>
                <a:lnTo>
                  <a:pt x="1286841" y="1303312"/>
                </a:lnTo>
                <a:lnTo>
                  <a:pt x="1283344" y="1312202"/>
                </a:lnTo>
                <a:lnTo>
                  <a:pt x="1278576" y="1320775"/>
                </a:lnTo>
                <a:lnTo>
                  <a:pt x="1273808" y="1329347"/>
                </a:lnTo>
                <a:lnTo>
                  <a:pt x="1267769" y="1337602"/>
                </a:lnTo>
                <a:lnTo>
                  <a:pt x="1261412" y="1345857"/>
                </a:lnTo>
                <a:lnTo>
                  <a:pt x="1254737" y="1353795"/>
                </a:lnTo>
                <a:lnTo>
                  <a:pt x="1247426" y="1361732"/>
                </a:lnTo>
                <a:lnTo>
                  <a:pt x="1239162" y="1369670"/>
                </a:lnTo>
                <a:lnTo>
                  <a:pt x="1230580" y="1376655"/>
                </a:lnTo>
                <a:lnTo>
                  <a:pt x="1221362" y="1384275"/>
                </a:lnTo>
                <a:lnTo>
                  <a:pt x="1214051" y="1389672"/>
                </a:lnTo>
                <a:lnTo>
                  <a:pt x="1206422" y="1394435"/>
                </a:lnTo>
                <a:lnTo>
                  <a:pt x="1198476" y="1399515"/>
                </a:lnTo>
                <a:lnTo>
                  <a:pt x="1190211" y="1403960"/>
                </a:lnTo>
                <a:lnTo>
                  <a:pt x="1181311" y="1408087"/>
                </a:lnTo>
                <a:lnTo>
                  <a:pt x="1172411" y="1411897"/>
                </a:lnTo>
                <a:lnTo>
                  <a:pt x="1163193" y="1416025"/>
                </a:lnTo>
                <a:lnTo>
                  <a:pt x="1153340" y="1419517"/>
                </a:lnTo>
                <a:lnTo>
                  <a:pt x="1143486" y="1422692"/>
                </a:lnTo>
                <a:lnTo>
                  <a:pt x="1132997" y="1425867"/>
                </a:lnTo>
                <a:lnTo>
                  <a:pt x="1122189" y="1428407"/>
                </a:lnTo>
                <a:lnTo>
                  <a:pt x="1111064" y="1431265"/>
                </a:lnTo>
                <a:lnTo>
                  <a:pt x="1099621" y="1433487"/>
                </a:lnTo>
                <a:lnTo>
                  <a:pt x="1087860" y="1435392"/>
                </a:lnTo>
                <a:lnTo>
                  <a:pt x="1075782" y="1436980"/>
                </a:lnTo>
                <a:lnTo>
                  <a:pt x="1063385" y="1438567"/>
                </a:lnTo>
                <a:close/>
                <a:moveTo>
                  <a:pt x="880616" y="505752"/>
                </a:moveTo>
                <a:lnTo>
                  <a:pt x="880616" y="814362"/>
                </a:lnTo>
                <a:lnTo>
                  <a:pt x="847241" y="805789"/>
                </a:lnTo>
                <a:lnTo>
                  <a:pt x="820223" y="798804"/>
                </a:lnTo>
                <a:lnTo>
                  <a:pt x="799879" y="793089"/>
                </a:lnTo>
                <a:lnTo>
                  <a:pt x="785894" y="788327"/>
                </a:lnTo>
                <a:lnTo>
                  <a:pt x="771590" y="782929"/>
                </a:lnTo>
                <a:lnTo>
                  <a:pt x="757922" y="776897"/>
                </a:lnTo>
                <a:lnTo>
                  <a:pt x="745843" y="770229"/>
                </a:lnTo>
                <a:lnTo>
                  <a:pt x="739804" y="767054"/>
                </a:lnTo>
                <a:lnTo>
                  <a:pt x="734400" y="763879"/>
                </a:lnTo>
                <a:lnTo>
                  <a:pt x="728679" y="760069"/>
                </a:lnTo>
                <a:lnTo>
                  <a:pt x="723593" y="756577"/>
                </a:lnTo>
                <a:lnTo>
                  <a:pt x="718825" y="752767"/>
                </a:lnTo>
                <a:lnTo>
                  <a:pt x="714057" y="749274"/>
                </a:lnTo>
                <a:lnTo>
                  <a:pt x="709925" y="745464"/>
                </a:lnTo>
                <a:lnTo>
                  <a:pt x="705475" y="741337"/>
                </a:lnTo>
                <a:lnTo>
                  <a:pt x="701979" y="737209"/>
                </a:lnTo>
                <a:lnTo>
                  <a:pt x="698164" y="733082"/>
                </a:lnTo>
                <a:lnTo>
                  <a:pt x="694668" y="728954"/>
                </a:lnTo>
                <a:lnTo>
                  <a:pt x="691807" y="724827"/>
                </a:lnTo>
                <a:lnTo>
                  <a:pt x="688629" y="720699"/>
                </a:lnTo>
                <a:lnTo>
                  <a:pt x="686086" y="716254"/>
                </a:lnTo>
                <a:lnTo>
                  <a:pt x="683543" y="712127"/>
                </a:lnTo>
                <a:lnTo>
                  <a:pt x="681000" y="707682"/>
                </a:lnTo>
                <a:lnTo>
                  <a:pt x="679093" y="703237"/>
                </a:lnTo>
                <a:lnTo>
                  <a:pt x="677186" y="698474"/>
                </a:lnTo>
                <a:lnTo>
                  <a:pt x="675596" y="694347"/>
                </a:lnTo>
                <a:lnTo>
                  <a:pt x="674325" y="689584"/>
                </a:lnTo>
                <a:lnTo>
                  <a:pt x="673053" y="684822"/>
                </a:lnTo>
                <a:lnTo>
                  <a:pt x="671782" y="680059"/>
                </a:lnTo>
                <a:lnTo>
                  <a:pt x="671146" y="675297"/>
                </a:lnTo>
                <a:lnTo>
                  <a:pt x="670511" y="670217"/>
                </a:lnTo>
                <a:lnTo>
                  <a:pt x="670193" y="665137"/>
                </a:lnTo>
                <a:lnTo>
                  <a:pt x="670193" y="660374"/>
                </a:lnTo>
                <a:lnTo>
                  <a:pt x="670511" y="652437"/>
                </a:lnTo>
                <a:lnTo>
                  <a:pt x="671146" y="644499"/>
                </a:lnTo>
                <a:lnTo>
                  <a:pt x="672736" y="636879"/>
                </a:lnTo>
                <a:lnTo>
                  <a:pt x="674643" y="629259"/>
                </a:lnTo>
                <a:lnTo>
                  <a:pt x="676868" y="622274"/>
                </a:lnTo>
                <a:lnTo>
                  <a:pt x="679728" y="614972"/>
                </a:lnTo>
                <a:lnTo>
                  <a:pt x="683225" y="607669"/>
                </a:lnTo>
                <a:lnTo>
                  <a:pt x="687039" y="600684"/>
                </a:lnTo>
                <a:lnTo>
                  <a:pt x="691807" y="593699"/>
                </a:lnTo>
                <a:lnTo>
                  <a:pt x="696575" y="587349"/>
                </a:lnTo>
                <a:lnTo>
                  <a:pt x="702297" y="580682"/>
                </a:lnTo>
                <a:lnTo>
                  <a:pt x="708336" y="574014"/>
                </a:lnTo>
                <a:lnTo>
                  <a:pt x="714693" y="567664"/>
                </a:lnTo>
                <a:lnTo>
                  <a:pt x="722004" y="561632"/>
                </a:lnTo>
                <a:lnTo>
                  <a:pt x="729632" y="555282"/>
                </a:lnTo>
                <a:lnTo>
                  <a:pt x="737897" y="549249"/>
                </a:lnTo>
                <a:lnTo>
                  <a:pt x="743936" y="545122"/>
                </a:lnTo>
                <a:lnTo>
                  <a:pt x="750293" y="540994"/>
                </a:lnTo>
                <a:lnTo>
                  <a:pt x="757286" y="537502"/>
                </a:lnTo>
                <a:lnTo>
                  <a:pt x="764597" y="533692"/>
                </a:lnTo>
                <a:lnTo>
                  <a:pt x="772544" y="530517"/>
                </a:lnTo>
                <a:lnTo>
                  <a:pt x="780490" y="527342"/>
                </a:lnTo>
                <a:lnTo>
                  <a:pt x="789072" y="524167"/>
                </a:lnTo>
                <a:lnTo>
                  <a:pt x="797654" y="521627"/>
                </a:lnTo>
                <a:lnTo>
                  <a:pt x="806872" y="519087"/>
                </a:lnTo>
                <a:lnTo>
                  <a:pt x="816408" y="516229"/>
                </a:lnTo>
                <a:lnTo>
                  <a:pt x="825944" y="514324"/>
                </a:lnTo>
                <a:lnTo>
                  <a:pt x="836116" y="512102"/>
                </a:lnTo>
                <a:lnTo>
                  <a:pt x="846923" y="510514"/>
                </a:lnTo>
                <a:lnTo>
                  <a:pt x="858048" y="508927"/>
                </a:lnTo>
                <a:lnTo>
                  <a:pt x="869173" y="507022"/>
                </a:lnTo>
                <a:close/>
                <a:moveTo>
                  <a:pt x="880616" y="217144"/>
                </a:moveTo>
                <a:lnTo>
                  <a:pt x="880616" y="333984"/>
                </a:lnTo>
                <a:lnTo>
                  <a:pt x="863451" y="335254"/>
                </a:lnTo>
                <a:lnTo>
                  <a:pt x="846287" y="337159"/>
                </a:lnTo>
                <a:lnTo>
                  <a:pt x="829440" y="339382"/>
                </a:lnTo>
                <a:lnTo>
                  <a:pt x="812912" y="341922"/>
                </a:lnTo>
                <a:lnTo>
                  <a:pt x="796701" y="344779"/>
                </a:lnTo>
                <a:lnTo>
                  <a:pt x="780490" y="347954"/>
                </a:lnTo>
                <a:lnTo>
                  <a:pt x="764279" y="351764"/>
                </a:lnTo>
                <a:lnTo>
                  <a:pt x="748386" y="355892"/>
                </a:lnTo>
                <a:lnTo>
                  <a:pt x="726136" y="362242"/>
                </a:lnTo>
                <a:lnTo>
                  <a:pt x="704839" y="368909"/>
                </a:lnTo>
                <a:lnTo>
                  <a:pt x="684814" y="375894"/>
                </a:lnTo>
                <a:lnTo>
                  <a:pt x="666061" y="383197"/>
                </a:lnTo>
                <a:lnTo>
                  <a:pt x="657160" y="387324"/>
                </a:lnTo>
                <a:lnTo>
                  <a:pt x="648260" y="391134"/>
                </a:lnTo>
                <a:lnTo>
                  <a:pt x="639996" y="395262"/>
                </a:lnTo>
                <a:lnTo>
                  <a:pt x="632050" y="399072"/>
                </a:lnTo>
                <a:lnTo>
                  <a:pt x="624103" y="403517"/>
                </a:lnTo>
                <a:lnTo>
                  <a:pt x="616792" y="407644"/>
                </a:lnTo>
                <a:lnTo>
                  <a:pt x="609481" y="412089"/>
                </a:lnTo>
                <a:lnTo>
                  <a:pt x="602806" y="416534"/>
                </a:lnTo>
                <a:lnTo>
                  <a:pt x="593906" y="422567"/>
                </a:lnTo>
                <a:lnTo>
                  <a:pt x="585642" y="428282"/>
                </a:lnTo>
                <a:lnTo>
                  <a:pt x="577060" y="434632"/>
                </a:lnTo>
                <a:lnTo>
                  <a:pt x="569113" y="440982"/>
                </a:lnTo>
                <a:lnTo>
                  <a:pt x="561167" y="447967"/>
                </a:lnTo>
                <a:lnTo>
                  <a:pt x="553538" y="454317"/>
                </a:lnTo>
                <a:lnTo>
                  <a:pt x="545910" y="461302"/>
                </a:lnTo>
                <a:lnTo>
                  <a:pt x="538917" y="468604"/>
                </a:lnTo>
                <a:lnTo>
                  <a:pt x="532241" y="475907"/>
                </a:lnTo>
                <a:lnTo>
                  <a:pt x="525249" y="483527"/>
                </a:lnTo>
                <a:lnTo>
                  <a:pt x="518891" y="491464"/>
                </a:lnTo>
                <a:lnTo>
                  <a:pt x="512534" y="499402"/>
                </a:lnTo>
                <a:lnTo>
                  <a:pt x="506813" y="507022"/>
                </a:lnTo>
                <a:lnTo>
                  <a:pt x="501091" y="515277"/>
                </a:lnTo>
                <a:lnTo>
                  <a:pt x="495370" y="523849"/>
                </a:lnTo>
                <a:lnTo>
                  <a:pt x="490284" y="532422"/>
                </a:lnTo>
                <a:lnTo>
                  <a:pt x="485198" y="541312"/>
                </a:lnTo>
                <a:lnTo>
                  <a:pt x="480430" y="550202"/>
                </a:lnTo>
                <a:lnTo>
                  <a:pt x="475980" y="559092"/>
                </a:lnTo>
                <a:lnTo>
                  <a:pt x="472166" y="568299"/>
                </a:lnTo>
                <a:lnTo>
                  <a:pt x="468352" y="577507"/>
                </a:lnTo>
                <a:lnTo>
                  <a:pt x="464855" y="586714"/>
                </a:lnTo>
                <a:lnTo>
                  <a:pt x="461994" y="596239"/>
                </a:lnTo>
                <a:lnTo>
                  <a:pt x="459134" y="605764"/>
                </a:lnTo>
                <a:lnTo>
                  <a:pt x="456591" y="615289"/>
                </a:lnTo>
                <a:lnTo>
                  <a:pt x="454684" y="624814"/>
                </a:lnTo>
                <a:lnTo>
                  <a:pt x="453094" y="634657"/>
                </a:lnTo>
                <a:lnTo>
                  <a:pt x="451187" y="644182"/>
                </a:lnTo>
                <a:lnTo>
                  <a:pt x="450234" y="654024"/>
                </a:lnTo>
                <a:lnTo>
                  <a:pt x="449280" y="664184"/>
                </a:lnTo>
                <a:lnTo>
                  <a:pt x="448962" y="674344"/>
                </a:lnTo>
                <a:lnTo>
                  <a:pt x="448644" y="684822"/>
                </a:lnTo>
                <a:lnTo>
                  <a:pt x="448962" y="695934"/>
                </a:lnTo>
                <a:lnTo>
                  <a:pt x="449598" y="706729"/>
                </a:lnTo>
                <a:lnTo>
                  <a:pt x="450552" y="717842"/>
                </a:lnTo>
                <a:lnTo>
                  <a:pt x="452141" y="728637"/>
                </a:lnTo>
                <a:lnTo>
                  <a:pt x="453730" y="739432"/>
                </a:lnTo>
                <a:lnTo>
                  <a:pt x="455955" y="749909"/>
                </a:lnTo>
                <a:lnTo>
                  <a:pt x="458180" y="760387"/>
                </a:lnTo>
                <a:lnTo>
                  <a:pt x="461359" y="770547"/>
                </a:lnTo>
                <a:lnTo>
                  <a:pt x="464537" y="781024"/>
                </a:lnTo>
                <a:lnTo>
                  <a:pt x="468352" y="791184"/>
                </a:lnTo>
                <a:lnTo>
                  <a:pt x="472484" y="801027"/>
                </a:lnTo>
                <a:lnTo>
                  <a:pt x="476934" y="810869"/>
                </a:lnTo>
                <a:lnTo>
                  <a:pt x="482020" y="820712"/>
                </a:lnTo>
                <a:lnTo>
                  <a:pt x="487423" y="830237"/>
                </a:lnTo>
                <a:lnTo>
                  <a:pt x="492827" y="839762"/>
                </a:lnTo>
                <a:lnTo>
                  <a:pt x="498866" y="848969"/>
                </a:lnTo>
                <a:lnTo>
                  <a:pt x="505541" y="858177"/>
                </a:lnTo>
                <a:lnTo>
                  <a:pt x="512216" y="867067"/>
                </a:lnTo>
                <a:lnTo>
                  <a:pt x="519527" y="875957"/>
                </a:lnTo>
                <a:lnTo>
                  <a:pt x="527156" y="884212"/>
                </a:lnTo>
                <a:lnTo>
                  <a:pt x="535102" y="892467"/>
                </a:lnTo>
                <a:lnTo>
                  <a:pt x="543367" y="900404"/>
                </a:lnTo>
                <a:lnTo>
                  <a:pt x="551949" y="908024"/>
                </a:lnTo>
                <a:lnTo>
                  <a:pt x="561167" y="915644"/>
                </a:lnTo>
                <a:lnTo>
                  <a:pt x="570385" y="922947"/>
                </a:lnTo>
                <a:lnTo>
                  <a:pt x="580238" y="929932"/>
                </a:lnTo>
                <a:lnTo>
                  <a:pt x="590410" y="936282"/>
                </a:lnTo>
                <a:lnTo>
                  <a:pt x="600899" y="942632"/>
                </a:lnTo>
                <a:lnTo>
                  <a:pt x="611706" y="948982"/>
                </a:lnTo>
                <a:lnTo>
                  <a:pt x="623149" y="954697"/>
                </a:lnTo>
                <a:lnTo>
                  <a:pt x="634592" y="960412"/>
                </a:lnTo>
                <a:lnTo>
                  <a:pt x="646671" y="966127"/>
                </a:lnTo>
                <a:lnTo>
                  <a:pt x="666378" y="974064"/>
                </a:lnTo>
                <a:lnTo>
                  <a:pt x="688629" y="982637"/>
                </a:lnTo>
                <a:lnTo>
                  <a:pt x="713739" y="991209"/>
                </a:lnTo>
                <a:lnTo>
                  <a:pt x="741711" y="1000099"/>
                </a:lnTo>
                <a:lnTo>
                  <a:pt x="772544" y="1009307"/>
                </a:lnTo>
                <a:lnTo>
                  <a:pt x="805919" y="1018514"/>
                </a:lnTo>
                <a:lnTo>
                  <a:pt x="841837" y="1028357"/>
                </a:lnTo>
                <a:lnTo>
                  <a:pt x="880616" y="1038199"/>
                </a:lnTo>
                <a:lnTo>
                  <a:pt x="880616" y="1433487"/>
                </a:lnTo>
                <a:lnTo>
                  <a:pt x="870444" y="1431582"/>
                </a:lnTo>
                <a:lnTo>
                  <a:pt x="860591" y="1429042"/>
                </a:lnTo>
                <a:lnTo>
                  <a:pt x="850737" y="1426820"/>
                </a:lnTo>
                <a:lnTo>
                  <a:pt x="841519" y="1424280"/>
                </a:lnTo>
                <a:lnTo>
                  <a:pt x="831983" y="1421422"/>
                </a:lnTo>
                <a:lnTo>
                  <a:pt x="823083" y="1418247"/>
                </a:lnTo>
                <a:lnTo>
                  <a:pt x="814183" y="1415072"/>
                </a:lnTo>
                <a:lnTo>
                  <a:pt x="805283" y="1411580"/>
                </a:lnTo>
                <a:lnTo>
                  <a:pt x="796701" y="1408087"/>
                </a:lnTo>
                <a:lnTo>
                  <a:pt x="788437" y="1404277"/>
                </a:lnTo>
                <a:lnTo>
                  <a:pt x="780490" y="1400150"/>
                </a:lnTo>
                <a:lnTo>
                  <a:pt x="772544" y="1396022"/>
                </a:lnTo>
                <a:lnTo>
                  <a:pt x="764915" y="1391260"/>
                </a:lnTo>
                <a:lnTo>
                  <a:pt x="757604" y="1386815"/>
                </a:lnTo>
                <a:lnTo>
                  <a:pt x="750293" y="1381735"/>
                </a:lnTo>
                <a:lnTo>
                  <a:pt x="743618" y="1376655"/>
                </a:lnTo>
                <a:lnTo>
                  <a:pt x="732811" y="1368082"/>
                </a:lnTo>
                <a:lnTo>
                  <a:pt x="722640" y="1359192"/>
                </a:lnTo>
                <a:lnTo>
                  <a:pt x="713104" y="1349985"/>
                </a:lnTo>
                <a:lnTo>
                  <a:pt x="704204" y="1340142"/>
                </a:lnTo>
                <a:lnTo>
                  <a:pt x="695621" y="1329982"/>
                </a:lnTo>
                <a:lnTo>
                  <a:pt x="687675" y="1319187"/>
                </a:lnTo>
                <a:lnTo>
                  <a:pt x="680046" y="1308075"/>
                </a:lnTo>
                <a:lnTo>
                  <a:pt x="673371" y="1296327"/>
                </a:lnTo>
                <a:lnTo>
                  <a:pt x="667014" y="1284262"/>
                </a:lnTo>
                <a:lnTo>
                  <a:pt x="660975" y="1271562"/>
                </a:lnTo>
                <a:lnTo>
                  <a:pt x="655889" y="1258862"/>
                </a:lnTo>
                <a:lnTo>
                  <a:pt x="651121" y="1245209"/>
                </a:lnTo>
                <a:lnTo>
                  <a:pt x="646989" y="1231557"/>
                </a:lnTo>
                <a:lnTo>
                  <a:pt x="642857" y="1217269"/>
                </a:lnTo>
                <a:lnTo>
                  <a:pt x="639996" y="1202664"/>
                </a:lnTo>
                <a:lnTo>
                  <a:pt x="637453" y="1187424"/>
                </a:lnTo>
                <a:lnTo>
                  <a:pt x="410819" y="1219492"/>
                </a:lnTo>
                <a:lnTo>
                  <a:pt x="413044" y="1231557"/>
                </a:lnTo>
                <a:lnTo>
                  <a:pt x="415587" y="1243304"/>
                </a:lnTo>
                <a:lnTo>
                  <a:pt x="418766" y="1255370"/>
                </a:lnTo>
                <a:lnTo>
                  <a:pt x="421626" y="1266800"/>
                </a:lnTo>
                <a:lnTo>
                  <a:pt x="424805" y="1278230"/>
                </a:lnTo>
                <a:lnTo>
                  <a:pt x="428619" y="1289660"/>
                </a:lnTo>
                <a:lnTo>
                  <a:pt x="432116" y="1300455"/>
                </a:lnTo>
                <a:lnTo>
                  <a:pt x="435930" y="1311250"/>
                </a:lnTo>
                <a:lnTo>
                  <a:pt x="440062" y="1321727"/>
                </a:lnTo>
                <a:lnTo>
                  <a:pt x="444512" y="1332205"/>
                </a:lnTo>
                <a:lnTo>
                  <a:pt x="448644" y="1342682"/>
                </a:lnTo>
                <a:lnTo>
                  <a:pt x="453412" y="1352525"/>
                </a:lnTo>
                <a:lnTo>
                  <a:pt x="458180" y="1362367"/>
                </a:lnTo>
                <a:lnTo>
                  <a:pt x="463266" y="1372210"/>
                </a:lnTo>
                <a:lnTo>
                  <a:pt x="468352" y="1381735"/>
                </a:lnTo>
                <a:lnTo>
                  <a:pt x="473755" y="1390942"/>
                </a:lnTo>
                <a:lnTo>
                  <a:pt x="479477" y="1399832"/>
                </a:lnTo>
                <a:lnTo>
                  <a:pt x="485198" y="1409040"/>
                </a:lnTo>
                <a:lnTo>
                  <a:pt x="491238" y="1417612"/>
                </a:lnTo>
                <a:lnTo>
                  <a:pt x="497595" y="1426185"/>
                </a:lnTo>
                <a:lnTo>
                  <a:pt x="503634" y="1434757"/>
                </a:lnTo>
                <a:lnTo>
                  <a:pt x="510309" y="1442695"/>
                </a:lnTo>
                <a:lnTo>
                  <a:pt x="517302" y="1450950"/>
                </a:lnTo>
                <a:lnTo>
                  <a:pt x="524295" y="1458570"/>
                </a:lnTo>
                <a:lnTo>
                  <a:pt x="531288" y="1466190"/>
                </a:lnTo>
                <a:lnTo>
                  <a:pt x="538599" y="1473492"/>
                </a:lnTo>
                <a:lnTo>
                  <a:pt x="546227" y="1480795"/>
                </a:lnTo>
                <a:lnTo>
                  <a:pt x="553856" y="1487780"/>
                </a:lnTo>
                <a:lnTo>
                  <a:pt x="561802" y="1494765"/>
                </a:lnTo>
                <a:lnTo>
                  <a:pt x="570067" y="1501750"/>
                </a:lnTo>
                <a:lnTo>
                  <a:pt x="578331" y="1507782"/>
                </a:lnTo>
                <a:lnTo>
                  <a:pt x="586913" y="1514132"/>
                </a:lnTo>
                <a:lnTo>
                  <a:pt x="600581" y="1523657"/>
                </a:lnTo>
                <a:lnTo>
                  <a:pt x="615203" y="1532865"/>
                </a:lnTo>
                <a:lnTo>
                  <a:pt x="630142" y="1541437"/>
                </a:lnTo>
                <a:lnTo>
                  <a:pt x="645717" y="1549375"/>
                </a:lnTo>
                <a:lnTo>
                  <a:pt x="661928" y="1556995"/>
                </a:lnTo>
                <a:lnTo>
                  <a:pt x="678775" y="1563980"/>
                </a:lnTo>
                <a:lnTo>
                  <a:pt x="696257" y="1570647"/>
                </a:lnTo>
                <a:lnTo>
                  <a:pt x="714375" y="1576680"/>
                </a:lnTo>
                <a:lnTo>
                  <a:pt x="733129" y="1582395"/>
                </a:lnTo>
                <a:lnTo>
                  <a:pt x="752518" y="1587475"/>
                </a:lnTo>
                <a:lnTo>
                  <a:pt x="772544" y="1592237"/>
                </a:lnTo>
                <a:lnTo>
                  <a:pt x="792887" y="1596365"/>
                </a:lnTo>
                <a:lnTo>
                  <a:pt x="814183" y="1600175"/>
                </a:lnTo>
                <a:lnTo>
                  <a:pt x="835480" y="1603350"/>
                </a:lnTo>
                <a:lnTo>
                  <a:pt x="858048" y="1606525"/>
                </a:lnTo>
                <a:lnTo>
                  <a:pt x="880616" y="1608747"/>
                </a:lnTo>
                <a:lnTo>
                  <a:pt x="880616" y="1726857"/>
                </a:lnTo>
                <a:lnTo>
                  <a:pt x="1063385" y="1726857"/>
                </a:lnTo>
                <a:lnTo>
                  <a:pt x="1063385" y="1610652"/>
                </a:lnTo>
                <a:lnTo>
                  <a:pt x="1077371" y="1609382"/>
                </a:lnTo>
                <a:lnTo>
                  <a:pt x="1091675" y="1607795"/>
                </a:lnTo>
                <a:lnTo>
                  <a:pt x="1105661" y="1606207"/>
                </a:lnTo>
                <a:lnTo>
                  <a:pt x="1119329" y="1603985"/>
                </a:lnTo>
                <a:lnTo>
                  <a:pt x="1133314" y="1602080"/>
                </a:lnTo>
                <a:lnTo>
                  <a:pt x="1146665" y="1599857"/>
                </a:lnTo>
                <a:lnTo>
                  <a:pt x="1160015" y="1597317"/>
                </a:lnTo>
                <a:lnTo>
                  <a:pt x="1173047" y="1594142"/>
                </a:lnTo>
                <a:lnTo>
                  <a:pt x="1186397" y="1591285"/>
                </a:lnTo>
                <a:lnTo>
                  <a:pt x="1199111" y="1587792"/>
                </a:lnTo>
                <a:lnTo>
                  <a:pt x="1212144" y="1584300"/>
                </a:lnTo>
                <a:lnTo>
                  <a:pt x="1224540" y="1580807"/>
                </a:lnTo>
                <a:lnTo>
                  <a:pt x="1236937" y="1576680"/>
                </a:lnTo>
                <a:lnTo>
                  <a:pt x="1249333" y="1572552"/>
                </a:lnTo>
                <a:lnTo>
                  <a:pt x="1261412" y="1567790"/>
                </a:lnTo>
                <a:lnTo>
                  <a:pt x="1273491" y="1563345"/>
                </a:lnTo>
                <a:lnTo>
                  <a:pt x="1288748" y="1556995"/>
                </a:lnTo>
                <a:lnTo>
                  <a:pt x="1304005" y="1550010"/>
                </a:lnTo>
                <a:lnTo>
                  <a:pt x="1318627" y="1543025"/>
                </a:lnTo>
                <a:lnTo>
                  <a:pt x="1332613" y="1535722"/>
                </a:lnTo>
                <a:lnTo>
                  <a:pt x="1346598" y="1528102"/>
                </a:lnTo>
                <a:lnTo>
                  <a:pt x="1359631" y="1519847"/>
                </a:lnTo>
                <a:lnTo>
                  <a:pt x="1372345" y="1511592"/>
                </a:lnTo>
                <a:lnTo>
                  <a:pt x="1384742" y="1502702"/>
                </a:lnTo>
                <a:lnTo>
                  <a:pt x="1396185" y="1493812"/>
                </a:lnTo>
                <a:lnTo>
                  <a:pt x="1407945" y="1484287"/>
                </a:lnTo>
                <a:lnTo>
                  <a:pt x="1418753" y="1474762"/>
                </a:lnTo>
                <a:lnTo>
                  <a:pt x="1429242" y="1464602"/>
                </a:lnTo>
                <a:lnTo>
                  <a:pt x="1439096" y="1454125"/>
                </a:lnTo>
                <a:lnTo>
                  <a:pt x="1448631" y="1443647"/>
                </a:lnTo>
                <a:lnTo>
                  <a:pt x="1457531" y="1432535"/>
                </a:lnTo>
                <a:lnTo>
                  <a:pt x="1466114" y="1421422"/>
                </a:lnTo>
                <a:lnTo>
                  <a:pt x="1474378" y="1409675"/>
                </a:lnTo>
                <a:lnTo>
                  <a:pt x="1482007" y="1398245"/>
                </a:lnTo>
                <a:lnTo>
                  <a:pt x="1489000" y="1386497"/>
                </a:lnTo>
                <a:lnTo>
                  <a:pt x="1495675" y="1374432"/>
                </a:lnTo>
                <a:lnTo>
                  <a:pt x="1501396" y="1362685"/>
                </a:lnTo>
                <a:lnTo>
                  <a:pt x="1507118" y="1350620"/>
                </a:lnTo>
                <a:lnTo>
                  <a:pt x="1512203" y="1338555"/>
                </a:lnTo>
                <a:lnTo>
                  <a:pt x="1516335" y="1326490"/>
                </a:lnTo>
                <a:lnTo>
                  <a:pt x="1520468" y="1314107"/>
                </a:lnTo>
                <a:lnTo>
                  <a:pt x="1523964" y="1301725"/>
                </a:lnTo>
                <a:lnTo>
                  <a:pt x="1526507" y="1289025"/>
                </a:lnTo>
                <a:lnTo>
                  <a:pt x="1528732" y="1276642"/>
                </a:lnTo>
                <a:lnTo>
                  <a:pt x="1530957" y="1263942"/>
                </a:lnTo>
                <a:lnTo>
                  <a:pt x="1532228" y="1251242"/>
                </a:lnTo>
                <a:lnTo>
                  <a:pt x="1532864" y="1238542"/>
                </a:lnTo>
                <a:lnTo>
                  <a:pt x="1533182" y="1225207"/>
                </a:lnTo>
                <a:lnTo>
                  <a:pt x="1533182" y="1212189"/>
                </a:lnTo>
                <a:lnTo>
                  <a:pt x="1532546" y="1199172"/>
                </a:lnTo>
                <a:lnTo>
                  <a:pt x="1531275" y="1186789"/>
                </a:lnTo>
                <a:lnTo>
                  <a:pt x="1530003" y="1174407"/>
                </a:lnTo>
                <a:lnTo>
                  <a:pt x="1527778" y="1162342"/>
                </a:lnTo>
                <a:lnTo>
                  <a:pt x="1525553" y="1150594"/>
                </a:lnTo>
                <a:lnTo>
                  <a:pt x="1522693" y="1138847"/>
                </a:lnTo>
                <a:lnTo>
                  <a:pt x="1519514" y="1127734"/>
                </a:lnTo>
                <a:lnTo>
                  <a:pt x="1516018" y="1116939"/>
                </a:lnTo>
                <a:lnTo>
                  <a:pt x="1511885" y="1106144"/>
                </a:lnTo>
                <a:lnTo>
                  <a:pt x="1507435" y="1095349"/>
                </a:lnTo>
                <a:lnTo>
                  <a:pt x="1502350" y="1085189"/>
                </a:lnTo>
                <a:lnTo>
                  <a:pt x="1496946" y="1075347"/>
                </a:lnTo>
                <a:lnTo>
                  <a:pt x="1491225" y="1065822"/>
                </a:lnTo>
                <a:lnTo>
                  <a:pt x="1485185" y="1056614"/>
                </a:lnTo>
                <a:lnTo>
                  <a:pt x="1478510" y="1047407"/>
                </a:lnTo>
                <a:lnTo>
                  <a:pt x="1471517" y="1038517"/>
                </a:lnTo>
                <a:lnTo>
                  <a:pt x="1463889" y="1029944"/>
                </a:lnTo>
                <a:lnTo>
                  <a:pt x="1456260" y="1021689"/>
                </a:lnTo>
                <a:lnTo>
                  <a:pt x="1448314" y="1013752"/>
                </a:lnTo>
                <a:lnTo>
                  <a:pt x="1440049" y="1005814"/>
                </a:lnTo>
                <a:lnTo>
                  <a:pt x="1431467" y="998512"/>
                </a:lnTo>
                <a:lnTo>
                  <a:pt x="1422567" y="991527"/>
                </a:lnTo>
                <a:lnTo>
                  <a:pt x="1413349" y="984542"/>
                </a:lnTo>
                <a:lnTo>
                  <a:pt x="1403813" y="977557"/>
                </a:lnTo>
                <a:lnTo>
                  <a:pt x="1393959" y="971207"/>
                </a:lnTo>
                <a:lnTo>
                  <a:pt x="1383788" y="965174"/>
                </a:lnTo>
                <a:lnTo>
                  <a:pt x="1373299" y="959142"/>
                </a:lnTo>
                <a:lnTo>
                  <a:pt x="1362491" y="953427"/>
                </a:lnTo>
                <a:lnTo>
                  <a:pt x="1351048" y="948347"/>
                </a:lnTo>
                <a:lnTo>
                  <a:pt x="1339605" y="942949"/>
                </a:lnTo>
                <a:lnTo>
                  <a:pt x="1327845" y="937869"/>
                </a:lnTo>
                <a:lnTo>
                  <a:pt x="1305912" y="930249"/>
                </a:lnTo>
                <a:lnTo>
                  <a:pt x="1280801" y="921677"/>
                </a:lnTo>
                <a:lnTo>
                  <a:pt x="1252512" y="912469"/>
                </a:lnTo>
                <a:lnTo>
                  <a:pt x="1221362" y="902627"/>
                </a:lnTo>
                <a:lnTo>
                  <a:pt x="1186397" y="892784"/>
                </a:lnTo>
                <a:lnTo>
                  <a:pt x="1148572" y="882307"/>
                </a:lnTo>
                <a:lnTo>
                  <a:pt x="1107568" y="871512"/>
                </a:lnTo>
                <a:lnTo>
                  <a:pt x="1063385" y="860399"/>
                </a:lnTo>
                <a:lnTo>
                  <a:pt x="1063385" y="511149"/>
                </a:lnTo>
                <a:lnTo>
                  <a:pt x="1078960" y="514642"/>
                </a:lnTo>
                <a:lnTo>
                  <a:pt x="1093582" y="518769"/>
                </a:lnTo>
                <a:lnTo>
                  <a:pt x="1108204" y="523214"/>
                </a:lnTo>
                <a:lnTo>
                  <a:pt x="1121554" y="528612"/>
                </a:lnTo>
                <a:lnTo>
                  <a:pt x="1128229" y="531469"/>
                </a:lnTo>
                <a:lnTo>
                  <a:pt x="1134904" y="534644"/>
                </a:lnTo>
                <a:lnTo>
                  <a:pt x="1141261" y="537502"/>
                </a:lnTo>
                <a:lnTo>
                  <a:pt x="1146982" y="540677"/>
                </a:lnTo>
                <a:lnTo>
                  <a:pt x="1153022" y="544169"/>
                </a:lnTo>
                <a:lnTo>
                  <a:pt x="1159061" y="547662"/>
                </a:lnTo>
                <a:lnTo>
                  <a:pt x="1164465" y="551154"/>
                </a:lnTo>
                <a:lnTo>
                  <a:pt x="1169868" y="555282"/>
                </a:lnTo>
                <a:lnTo>
                  <a:pt x="1178768" y="561949"/>
                </a:lnTo>
                <a:lnTo>
                  <a:pt x="1187351" y="568934"/>
                </a:lnTo>
                <a:lnTo>
                  <a:pt x="1195297" y="576554"/>
                </a:lnTo>
                <a:lnTo>
                  <a:pt x="1202926" y="584174"/>
                </a:lnTo>
                <a:lnTo>
                  <a:pt x="1209919" y="592429"/>
                </a:lnTo>
                <a:lnTo>
                  <a:pt x="1216594" y="601002"/>
                </a:lnTo>
                <a:lnTo>
                  <a:pt x="1222633" y="609574"/>
                </a:lnTo>
                <a:lnTo>
                  <a:pt x="1228355" y="618782"/>
                </a:lnTo>
                <a:lnTo>
                  <a:pt x="1233758" y="627989"/>
                </a:lnTo>
                <a:lnTo>
                  <a:pt x="1238844" y="637832"/>
                </a:lnTo>
                <a:lnTo>
                  <a:pt x="1242976" y="647674"/>
                </a:lnTo>
                <a:lnTo>
                  <a:pt x="1247108" y="658469"/>
                </a:lnTo>
                <a:lnTo>
                  <a:pt x="1250287" y="668947"/>
                </a:lnTo>
                <a:lnTo>
                  <a:pt x="1253465" y="680059"/>
                </a:lnTo>
                <a:lnTo>
                  <a:pt x="1256326" y="691172"/>
                </a:lnTo>
                <a:lnTo>
                  <a:pt x="1258233" y="702919"/>
                </a:lnTo>
                <a:lnTo>
                  <a:pt x="1482324" y="675297"/>
                </a:lnTo>
                <a:lnTo>
                  <a:pt x="1479464" y="660692"/>
                </a:lnTo>
                <a:lnTo>
                  <a:pt x="1475967" y="646087"/>
                </a:lnTo>
                <a:lnTo>
                  <a:pt x="1472789" y="632434"/>
                </a:lnTo>
                <a:lnTo>
                  <a:pt x="1469292" y="618782"/>
                </a:lnTo>
                <a:lnTo>
                  <a:pt x="1465160" y="605764"/>
                </a:lnTo>
                <a:lnTo>
                  <a:pt x="1461028" y="592747"/>
                </a:lnTo>
                <a:lnTo>
                  <a:pt x="1456260" y="580364"/>
                </a:lnTo>
                <a:lnTo>
                  <a:pt x="1451810" y="568299"/>
                </a:lnTo>
                <a:lnTo>
                  <a:pt x="1446406" y="556552"/>
                </a:lnTo>
                <a:lnTo>
                  <a:pt x="1441321" y="545439"/>
                </a:lnTo>
                <a:lnTo>
                  <a:pt x="1435599" y="534644"/>
                </a:lnTo>
                <a:lnTo>
                  <a:pt x="1429560" y="523532"/>
                </a:lnTo>
                <a:lnTo>
                  <a:pt x="1423838" y="513689"/>
                </a:lnTo>
                <a:lnTo>
                  <a:pt x="1417163" y="503847"/>
                </a:lnTo>
                <a:lnTo>
                  <a:pt x="1410488" y="494322"/>
                </a:lnTo>
                <a:lnTo>
                  <a:pt x="1403177" y="485432"/>
                </a:lnTo>
                <a:lnTo>
                  <a:pt x="1395867" y="476542"/>
                </a:lnTo>
                <a:lnTo>
                  <a:pt x="1388238" y="467969"/>
                </a:lnTo>
                <a:lnTo>
                  <a:pt x="1379974" y="459714"/>
                </a:lnTo>
                <a:lnTo>
                  <a:pt x="1371074" y="451459"/>
                </a:lnTo>
                <a:lnTo>
                  <a:pt x="1361538" y="443522"/>
                </a:lnTo>
                <a:lnTo>
                  <a:pt x="1351366" y="435902"/>
                </a:lnTo>
                <a:lnTo>
                  <a:pt x="1341195" y="428599"/>
                </a:lnTo>
                <a:lnTo>
                  <a:pt x="1330388" y="421614"/>
                </a:lnTo>
                <a:lnTo>
                  <a:pt x="1319262" y="414629"/>
                </a:lnTo>
                <a:lnTo>
                  <a:pt x="1307184" y="407962"/>
                </a:lnTo>
                <a:lnTo>
                  <a:pt x="1294787" y="401294"/>
                </a:lnTo>
                <a:lnTo>
                  <a:pt x="1282073" y="395262"/>
                </a:lnTo>
                <a:lnTo>
                  <a:pt x="1268723" y="389229"/>
                </a:lnTo>
                <a:lnTo>
                  <a:pt x="1254737" y="383197"/>
                </a:lnTo>
                <a:lnTo>
                  <a:pt x="1240751" y="378117"/>
                </a:lnTo>
                <a:lnTo>
                  <a:pt x="1225812" y="372402"/>
                </a:lnTo>
                <a:lnTo>
                  <a:pt x="1207058" y="366369"/>
                </a:lnTo>
                <a:lnTo>
                  <a:pt x="1187986" y="360972"/>
                </a:lnTo>
                <a:lnTo>
                  <a:pt x="1168279" y="355574"/>
                </a:lnTo>
                <a:lnTo>
                  <a:pt x="1147936" y="351129"/>
                </a:lnTo>
                <a:lnTo>
                  <a:pt x="1127593" y="346684"/>
                </a:lnTo>
                <a:lnTo>
                  <a:pt x="1106614" y="343192"/>
                </a:lnTo>
                <a:lnTo>
                  <a:pt x="1085000" y="339699"/>
                </a:lnTo>
                <a:lnTo>
                  <a:pt x="1063385" y="337159"/>
                </a:lnTo>
                <a:lnTo>
                  <a:pt x="1063385" y="217144"/>
                </a:lnTo>
                <a:close/>
                <a:moveTo>
                  <a:pt x="972000" y="0"/>
                </a:moveTo>
                <a:cubicBezTo>
                  <a:pt x="1508821" y="0"/>
                  <a:pt x="1944000" y="435179"/>
                  <a:pt x="1944000" y="972000"/>
                </a:cubicBezTo>
                <a:cubicBezTo>
                  <a:pt x="1944000" y="1508821"/>
                  <a:pt x="1508821" y="1944000"/>
                  <a:pt x="972000" y="1944000"/>
                </a:cubicBezTo>
                <a:cubicBezTo>
                  <a:pt x="435179" y="1944000"/>
                  <a:pt x="0" y="1508821"/>
                  <a:pt x="0" y="972000"/>
                </a:cubicBezTo>
                <a:cubicBezTo>
                  <a:pt x="0" y="435179"/>
                  <a:pt x="435179" y="0"/>
                  <a:pt x="972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dirty="0">
              <a:solidFill>
                <a:srgbClr val="FFFFFF"/>
              </a:solidFill>
              <a:ea typeface="微软雅黑" pitchFamily="34" charset="-122"/>
            </a:endParaRPr>
          </a:p>
        </p:txBody>
      </p: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3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6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3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3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53" presetClass="entr" presetSubtype="52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5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5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53" presetClass="entr" presetSubtype="52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4" grpId="0"/>
      <p:bldP spid="35" grpId="0"/>
      <p:bldP spid="4" grpId="0"/>
      <p:bldP spid="5" grpId="0"/>
      <p:bldP spid="14" grpId="0"/>
      <p:bldP spid="15" grpId="0"/>
      <p:bldP spid="16" grpId="0"/>
      <p:bldP spid="17" grpId="0"/>
      <p:bldP spid="18" grpId="0"/>
      <p:bldP spid="19" grpId="0"/>
      <p:bldP spid="24" grpId="0"/>
      <p:bldP spid="25" grpId="0"/>
      <p:bldP spid="26" grpId="0" animBg="1"/>
      <p:bldP spid="28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3"/>
          <p:cNvSpPr>
            <a:spLocks noChangeArrowheads="1"/>
          </p:cNvSpPr>
          <p:nvPr/>
        </p:nvSpPr>
        <p:spPr bwMode="auto">
          <a:xfrm>
            <a:off x="3573463" y="342900"/>
            <a:ext cx="23907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19" name="组合 18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燕尾形 1"/>
          <p:cNvSpPr>
            <a:spLocks noChangeArrowheads="1"/>
          </p:cNvSpPr>
          <p:nvPr/>
        </p:nvSpPr>
        <p:spPr bwMode="auto">
          <a:xfrm>
            <a:off x="2393950" y="2401888"/>
            <a:ext cx="673100" cy="744537"/>
          </a:xfrm>
          <a:prstGeom prst="chevron">
            <a:avLst>
              <a:gd name="adj" fmla="val 54431"/>
            </a:avLst>
          </a:prstGeom>
          <a:solidFill>
            <a:srgbClr val="A6A6A6"/>
          </a:solidFill>
          <a:ln w="25400" algn="ctr">
            <a:noFill/>
            <a:miter lim="800000"/>
            <a:headEnd/>
            <a:tailEnd/>
          </a:ln>
        </p:spPr>
        <p:txBody>
          <a:bodyPr lIns="78997" tIns="39500" rIns="78997" bIns="39500" anchor="ctr"/>
          <a:lstStyle/>
          <a:p>
            <a:pPr algn="ctr" defTabSz="788988"/>
            <a:endParaRPr lang="zh-CN" altLang="en-US" sz="21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" name="燕尾形 2"/>
          <p:cNvSpPr>
            <a:spLocks noChangeArrowheads="1"/>
          </p:cNvSpPr>
          <p:nvPr/>
        </p:nvSpPr>
        <p:spPr bwMode="auto">
          <a:xfrm>
            <a:off x="2984500" y="2401888"/>
            <a:ext cx="681038" cy="744537"/>
          </a:xfrm>
          <a:prstGeom prst="chevron">
            <a:avLst>
              <a:gd name="adj" fmla="val 54431"/>
            </a:avLst>
          </a:prstGeom>
          <a:solidFill>
            <a:schemeClr val="accent1">
              <a:alpha val="58823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78997" tIns="39500" rIns="78997" bIns="39500" anchor="ctr"/>
          <a:lstStyle/>
          <a:p>
            <a:pPr algn="ctr" defTabSz="788988"/>
            <a:endParaRPr lang="zh-CN" altLang="en-US" sz="21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" name="燕尾形 3"/>
          <p:cNvSpPr>
            <a:spLocks noChangeArrowheads="1"/>
          </p:cNvSpPr>
          <p:nvPr/>
        </p:nvSpPr>
        <p:spPr bwMode="auto">
          <a:xfrm>
            <a:off x="3582988" y="2401888"/>
            <a:ext cx="674687" cy="744537"/>
          </a:xfrm>
          <a:prstGeom prst="chevron">
            <a:avLst>
              <a:gd name="adj" fmla="val 54431"/>
            </a:avLst>
          </a:prstGeom>
          <a:solidFill>
            <a:schemeClr val="accent1">
              <a:alpha val="79999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78997" tIns="39500" rIns="78997" bIns="39500" anchor="ctr"/>
          <a:lstStyle/>
          <a:p>
            <a:pPr algn="ctr" defTabSz="788988"/>
            <a:endParaRPr lang="zh-CN" altLang="en-US" sz="21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" name="燕尾形 4"/>
          <p:cNvSpPr>
            <a:spLocks noChangeArrowheads="1"/>
          </p:cNvSpPr>
          <p:nvPr/>
        </p:nvSpPr>
        <p:spPr bwMode="auto">
          <a:xfrm>
            <a:off x="4156075" y="2401888"/>
            <a:ext cx="676275" cy="744537"/>
          </a:xfrm>
          <a:prstGeom prst="chevron">
            <a:avLst>
              <a:gd name="adj" fmla="val 54431"/>
            </a:avLst>
          </a:prstGeom>
          <a:solidFill>
            <a:schemeClr val="accent1"/>
          </a:solidFill>
          <a:ln w="25400" algn="ctr">
            <a:noFill/>
            <a:miter lim="800000"/>
            <a:headEnd/>
            <a:tailEnd/>
          </a:ln>
        </p:spPr>
        <p:txBody>
          <a:bodyPr lIns="78997" tIns="39500" rIns="78997" bIns="39500" anchor="ctr"/>
          <a:lstStyle/>
          <a:p>
            <a:pPr algn="ctr" defTabSz="788988"/>
            <a:endParaRPr lang="zh-CN" altLang="en-US" sz="2100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203700" y="2374900"/>
            <a:ext cx="0" cy="41433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2763838" y="1881188"/>
            <a:ext cx="0" cy="91122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 flipV="1">
            <a:off x="4924425" y="3671888"/>
            <a:ext cx="28575" cy="94615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3411538" y="3671888"/>
            <a:ext cx="0" cy="36988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五边形 28"/>
          <p:cNvSpPr>
            <a:spLocks noChangeArrowheads="1"/>
          </p:cNvSpPr>
          <p:nvPr/>
        </p:nvSpPr>
        <p:spPr bwMode="auto">
          <a:xfrm>
            <a:off x="1617663" y="2395538"/>
            <a:ext cx="4883150" cy="749300"/>
          </a:xfrm>
          <a:prstGeom prst="homePlate">
            <a:avLst>
              <a:gd name="adj" fmla="val 47248"/>
            </a:avLst>
          </a:prstGeom>
          <a:noFill/>
          <a:ln w="12700" algn="ctr">
            <a:solidFill>
              <a:srgbClr val="A6A6A6"/>
            </a:solidFill>
            <a:miter lim="800000"/>
            <a:headEnd/>
            <a:tailEnd/>
          </a:ln>
        </p:spPr>
        <p:txBody>
          <a:bodyPr lIns="78997" tIns="39500" rIns="78997" bIns="39500" anchor="ctr"/>
          <a:lstStyle/>
          <a:p>
            <a:pPr algn="ctr" defTabSz="788988"/>
            <a:endParaRPr lang="zh-CN" altLang="en-US" sz="2100">
              <a:latin typeface="Calibri" pitchFamily="34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796088" y="1449388"/>
            <a:ext cx="1789112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defTabSz="788988">
              <a:lnSpc>
                <a:spcPct val="15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      点击输入简要文字内容，文字内容需概括精炼，不用多余的文字修饰，言简意赅的说明该项内容。点击输入简要文字内容，文字内容需概括精炼，不用多余的文字修饰，言简意赅的说明该项内容。</a:t>
            </a:r>
            <a:endParaRPr lang="en-US" altLang="zh-CN" sz="900"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  <a:p>
            <a:pPr defTabSz="788988">
              <a:lnSpc>
                <a:spcPct val="15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       点击输入简要文字内容，文字内容需概括精炼，不用多余的文字修饰，言简意赅的说明该项内容。</a:t>
            </a:r>
            <a:endParaRPr lang="en-US" altLang="zh-CN" sz="900"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grpSp>
        <p:nvGrpSpPr>
          <p:cNvPr id="32" name="组合 31"/>
          <p:cNvGrpSpPr>
            <a:grpSpLocks/>
          </p:cNvGrpSpPr>
          <p:nvPr/>
        </p:nvGrpSpPr>
        <p:grpSpPr bwMode="auto">
          <a:xfrm>
            <a:off x="2393950" y="1258888"/>
            <a:ext cx="1922463" cy="373062"/>
            <a:chOff x="814328" y="3219334"/>
            <a:chExt cx="2266827" cy="432536"/>
          </a:xfrm>
        </p:grpSpPr>
        <p:grpSp>
          <p:nvGrpSpPr>
            <p:cNvPr id="44062" name="组合 32"/>
            <p:cNvGrpSpPr>
              <a:grpSpLocks/>
            </p:cNvGrpSpPr>
            <p:nvPr/>
          </p:nvGrpSpPr>
          <p:grpSpPr bwMode="auto">
            <a:xfrm>
              <a:off x="814328" y="3219334"/>
              <a:ext cx="2266827" cy="432536"/>
              <a:chOff x="2173927" y="3285519"/>
              <a:chExt cx="2876394" cy="548848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2173927" y="3285519"/>
                <a:ext cx="2876394" cy="548848"/>
                <a:chOff x="4304043" y="1286668"/>
                <a:chExt cx="64140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7" name="圆角矩形 36"/>
                <p:cNvSpPr/>
                <p:nvPr/>
              </p:nvSpPr>
              <p:spPr>
                <a:xfrm>
                  <a:off x="4304043" y="1286668"/>
                  <a:ext cx="64140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800"/>
                </a:p>
              </p:txBody>
            </p:sp>
            <p:sp>
              <p:nvSpPr>
                <p:cNvPr id="38" name="圆角矩形 37"/>
                <p:cNvSpPr/>
                <p:nvPr/>
              </p:nvSpPr>
              <p:spPr>
                <a:xfrm>
                  <a:off x="4351923" y="1373339"/>
                  <a:ext cx="6323887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800"/>
                </a:p>
              </p:txBody>
            </p:sp>
          </p:grpSp>
          <p:sp>
            <p:nvSpPr>
              <p:cNvPr id="36" name="椭圆 35"/>
              <p:cNvSpPr>
                <a:spLocks noChangeArrowheads="1"/>
              </p:cNvSpPr>
              <p:nvPr/>
            </p:nvSpPr>
            <p:spPr bwMode="auto">
              <a:xfrm>
                <a:off x="2271312" y="3350914"/>
                <a:ext cx="394287" cy="394703"/>
              </a:xfrm>
              <a:prstGeom prst="ellipse">
                <a:avLst/>
              </a:prstGeom>
              <a:solidFill>
                <a:schemeClr val="accent1"/>
              </a:solidFill>
              <a:ln w="25400" algn="ctr">
                <a:noFill/>
                <a:round/>
                <a:headEnd/>
                <a:tailEnd/>
              </a:ln>
              <a:effectLst>
                <a:outerShdw dist="63500" dir="8100000" algn="tr" rotWithShape="0">
                  <a:srgbClr val="000000">
                    <a:alpha val="56998"/>
                  </a:srgbClr>
                </a:outerShdw>
              </a:effectLst>
            </p:spPr>
            <p:txBody>
              <a:bodyPr lIns="79005" tIns="39503" rIns="79005" bIns="39503" anchor="ctr"/>
              <a:lstStyle/>
              <a:p>
                <a:pPr algn="ctr" defTabSz="788988">
                  <a:defRPr/>
                </a:pPr>
                <a:r>
                  <a:rPr lang="en-US" altLang="zh-CN" sz="1600">
                    <a:solidFill>
                      <a:schemeClr val="bg1"/>
                    </a:solidFill>
                    <a:latin typeface="Calibri" pitchFamily="34" charset="0"/>
                  </a:rPr>
                  <a:t>1</a:t>
                </a:r>
                <a:endParaRPr lang="zh-CN" altLang="en-US" sz="160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44063" name="TextBox 33"/>
            <p:cNvSpPr txBox="1">
              <a:spLocks noChangeArrowheads="1"/>
            </p:cNvSpPr>
            <p:nvPr/>
          </p:nvSpPr>
          <p:spPr bwMode="auto">
            <a:xfrm>
              <a:off x="1140032" y="3318725"/>
              <a:ext cx="1926148" cy="195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en-US" sz="1100" b="1">
                  <a:solidFill>
                    <a:srgbClr val="595959"/>
                  </a:solidFill>
                  <a:latin typeface="微软雅黑" pitchFamily="34" charset="-122"/>
                  <a:ea typeface="微软雅黑" pitchFamily="34" charset="-122"/>
                </a:rPr>
                <a:t>强大的执行力</a:t>
              </a:r>
              <a:endParaRPr lang="zh-CN" altLang="en-US" sz="1100" b="1">
                <a:solidFill>
                  <a:schemeClr val="accent2"/>
                </a:solidFill>
                <a:latin typeface="宋体" charset="-122"/>
                <a:ea typeface="微软雅黑" pitchFamily="34" charset="-122"/>
              </a:endParaRPr>
            </a:p>
          </p:txBody>
        </p:sp>
      </p:grpSp>
      <p:grpSp>
        <p:nvGrpSpPr>
          <p:cNvPr id="41" name="组合 40"/>
          <p:cNvGrpSpPr>
            <a:grpSpLocks/>
          </p:cNvGrpSpPr>
          <p:nvPr/>
        </p:nvGrpSpPr>
        <p:grpSpPr bwMode="auto">
          <a:xfrm>
            <a:off x="2927350" y="3446463"/>
            <a:ext cx="1924050" cy="373062"/>
            <a:chOff x="814325" y="3219334"/>
            <a:chExt cx="2266826" cy="432536"/>
          </a:xfrm>
        </p:grpSpPr>
        <p:grpSp>
          <p:nvGrpSpPr>
            <p:cNvPr id="44058" name="组合 41"/>
            <p:cNvGrpSpPr>
              <a:grpSpLocks/>
            </p:cNvGrpSpPr>
            <p:nvPr/>
          </p:nvGrpSpPr>
          <p:grpSpPr bwMode="auto">
            <a:xfrm>
              <a:off x="814325" y="3219334"/>
              <a:ext cx="2266826" cy="432536"/>
              <a:chOff x="2173923" y="3285519"/>
              <a:chExt cx="2876392" cy="548848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2173923" y="3285519"/>
                <a:ext cx="2876392" cy="548848"/>
                <a:chOff x="4304035" y="1286668"/>
                <a:chExt cx="641403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6" name="圆角矩形 45"/>
                <p:cNvSpPr/>
                <p:nvPr/>
              </p:nvSpPr>
              <p:spPr>
                <a:xfrm>
                  <a:off x="4304035" y="1286668"/>
                  <a:ext cx="641403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800"/>
                </a:p>
              </p:txBody>
            </p:sp>
            <p:sp>
              <p:nvSpPr>
                <p:cNvPr id="47" name="圆角矩形 46"/>
                <p:cNvSpPr/>
                <p:nvPr/>
              </p:nvSpPr>
              <p:spPr>
                <a:xfrm>
                  <a:off x="4351922" y="1373339"/>
                  <a:ext cx="632387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800"/>
                </a:p>
              </p:txBody>
            </p:sp>
          </p:grpSp>
          <p:sp>
            <p:nvSpPr>
              <p:cNvPr id="45" name="椭圆 44"/>
              <p:cNvSpPr>
                <a:spLocks noChangeArrowheads="1"/>
              </p:cNvSpPr>
              <p:nvPr/>
            </p:nvSpPr>
            <p:spPr bwMode="auto">
              <a:xfrm>
                <a:off x="2287840" y="3371933"/>
                <a:ext cx="393961" cy="392368"/>
              </a:xfrm>
              <a:prstGeom prst="ellipse">
                <a:avLst/>
              </a:prstGeom>
              <a:solidFill>
                <a:schemeClr val="accent1"/>
              </a:solidFill>
              <a:ln w="25400" algn="ctr">
                <a:noFill/>
                <a:round/>
                <a:headEnd/>
                <a:tailEnd/>
              </a:ln>
              <a:effectLst>
                <a:outerShdw dist="63500" dir="8100000" algn="tr" rotWithShape="0">
                  <a:srgbClr val="000000">
                    <a:alpha val="56998"/>
                  </a:srgbClr>
                </a:outerShdw>
              </a:effectLst>
            </p:spPr>
            <p:txBody>
              <a:bodyPr lIns="79005" tIns="39503" rIns="79005" bIns="39503" anchor="ctr"/>
              <a:lstStyle/>
              <a:p>
                <a:pPr algn="ctr" defTabSz="788988">
                  <a:defRPr/>
                </a:pPr>
                <a:r>
                  <a:rPr lang="en-US" altLang="zh-CN" sz="1600">
                    <a:solidFill>
                      <a:schemeClr val="bg1"/>
                    </a:solidFill>
                    <a:latin typeface="Calibri" pitchFamily="34" charset="0"/>
                  </a:rPr>
                  <a:t>2</a:t>
                </a:r>
                <a:endParaRPr lang="zh-CN" altLang="en-US" sz="160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44059" name="TextBox 42"/>
            <p:cNvSpPr txBox="1">
              <a:spLocks noChangeArrowheads="1"/>
            </p:cNvSpPr>
            <p:nvPr/>
          </p:nvSpPr>
          <p:spPr bwMode="auto">
            <a:xfrm>
              <a:off x="1250110" y="3331609"/>
              <a:ext cx="1806728" cy="195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en-US" sz="1100" b="1">
                  <a:solidFill>
                    <a:srgbClr val="595959"/>
                  </a:solidFill>
                  <a:latin typeface="微软雅黑" pitchFamily="34" charset="-122"/>
                  <a:ea typeface="微软雅黑" pitchFamily="34" charset="-122"/>
                </a:rPr>
                <a:t>对该项目的深刻理解</a:t>
              </a:r>
            </a:p>
          </p:txBody>
        </p:sp>
      </p:grpSp>
      <p:grpSp>
        <p:nvGrpSpPr>
          <p:cNvPr id="48" name="组合 47"/>
          <p:cNvGrpSpPr>
            <a:grpSpLocks/>
          </p:cNvGrpSpPr>
          <p:nvPr/>
        </p:nvGrpSpPr>
        <p:grpSpPr bwMode="auto">
          <a:xfrm>
            <a:off x="3546475" y="1681163"/>
            <a:ext cx="1925638" cy="371475"/>
            <a:chOff x="814328" y="3219334"/>
            <a:chExt cx="2266829" cy="432536"/>
          </a:xfrm>
        </p:grpSpPr>
        <p:grpSp>
          <p:nvGrpSpPr>
            <p:cNvPr id="44054" name="组合 48"/>
            <p:cNvGrpSpPr>
              <a:grpSpLocks/>
            </p:cNvGrpSpPr>
            <p:nvPr/>
          </p:nvGrpSpPr>
          <p:grpSpPr bwMode="auto">
            <a:xfrm>
              <a:off x="814328" y="3219334"/>
              <a:ext cx="2266829" cy="432536"/>
              <a:chOff x="2173927" y="3285519"/>
              <a:chExt cx="2876396" cy="548848"/>
            </a:xfrm>
          </p:grpSpPr>
          <p:grpSp>
            <p:nvGrpSpPr>
              <p:cNvPr id="51" name="组合 50"/>
              <p:cNvGrpSpPr/>
              <p:nvPr/>
            </p:nvGrpSpPr>
            <p:grpSpPr>
              <a:xfrm>
                <a:off x="2173927" y="3285519"/>
                <a:ext cx="2876396" cy="548848"/>
                <a:chOff x="4304043" y="1286668"/>
                <a:chExt cx="641404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3" name="圆角矩形 52"/>
                <p:cNvSpPr/>
                <p:nvPr/>
              </p:nvSpPr>
              <p:spPr>
                <a:xfrm>
                  <a:off x="4304043" y="1286668"/>
                  <a:ext cx="641404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800"/>
                </a:p>
              </p:txBody>
            </p:sp>
            <p:sp>
              <p:nvSpPr>
                <p:cNvPr id="54" name="圆角矩形 53"/>
                <p:cNvSpPr/>
                <p:nvPr/>
              </p:nvSpPr>
              <p:spPr>
                <a:xfrm>
                  <a:off x="4351923" y="1373339"/>
                  <a:ext cx="632388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800"/>
                </a:p>
              </p:txBody>
            </p:sp>
          </p:grpSp>
          <p:sp>
            <p:nvSpPr>
              <p:cNvPr id="52" name="椭圆 51"/>
              <p:cNvSpPr>
                <a:spLocks/>
              </p:cNvSpPr>
              <p:nvPr/>
            </p:nvSpPr>
            <p:spPr bwMode="auto">
              <a:xfrm>
                <a:off x="2306720" y="3376993"/>
                <a:ext cx="393637" cy="391700"/>
              </a:xfrm>
              <a:prstGeom prst="ellipse">
                <a:avLst/>
              </a:prstGeom>
              <a:solidFill>
                <a:schemeClr val="accent1"/>
              </a:solidFill>
              <a:ln w="25400" algn="ctr">
                <a:noFill/>
                <a:round/>
                <a:headEnd/>
                <a:tailEnd/>
              </a:ln>
              <a:effectLst>
                <a:outerShdw dist="63500" dir="8100000" algn="tr" rotWithShape="0">
                  <a:srgbClr val="000000">
                    <a:alpha val="56998"/>
                  </a:srgbClr>
                </a:outerShdw>
              </a:effectLst>
            </p:spPr>
            <p:txBody>
              <a:bodyPr lIns="79005" tIns="39503" rIns="79005" bIns="39503" anchor="ctr"/>
              <a:lstStyle/>
              <a:p>
                <a:pPr algn="ctr" defTabSz="788988">
                  <a:defRPr/>
                </a:pPr>
                <a:r>
                  <a:rPr lang="en-US" altLang="zh-CN" sz="1600">
                    <a:solidFill>
                      <a:schemeClr val="bg1"/>
                    </a:solidFill>
                    <a:latin typeface="Calibri" pitchFamily="34" charset="0"/>
                  </a:rPr>
                  <a:t>3</a:t>
                </a:r>
                <a:endParaRPr lang="zh-CN" altLang="en-US" sz="160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44055" name="TextBox 49"/>
            <p:cNvSpPr txBox="1">
              <a:spLocks noChangeArrowheads="1"/>
            </p:cNvSpPr>
            <p:nvPr/>
          </p:nvSpPr>
          <p:spPr bwMode="auto">
            <a:xfrm>
              <a:off x="1182478" y="3332089"/>
              <a:ext cx="1850091" cy="195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en-US" sz="1100" b="1">
                  <a:solidFill>
                    <a:srgbClr val="595959"/>
                  </a:solidFill>
                  <a:latin typeface="微软雅黑" pitchFamily="34" charset="-122"/>
                  <a:ea typeface="微软雅黑" pitchFamily="34" charset="-122"/>
                </a:rPr>
                <a:t>精准的营销能力</a:t>
              </a:r>
              <a:endParaRPr lang="zh-CN" altLang="en-US" sz="1100" b="1">
                <a:solidFill>
                  <a:schemeClr val="accent2"/>
                </a:solidFill>
                <a:latin typeface="宋体" charset="-122"/>
                <a:ea typeface="微软雅黑" pitchFamily="34" charset="-122"/>
              </a:endParaRPr>
            </a:p>
          </p:txBody>
        </p:sp>
      </p:grpSp>
      <p:grpSp>
        <p:nvGrpSpPr>
          <p:cNvPr id="56" name="组合 55"/>
          <p:cNvGrpSpPr>
            <a:grpSpLocks/>
          </p:cNvGrpSpPr>
          <p:nvPr/>
        </p:nvGrpSpPr>
        <p:grpSpPr bwMode="auto">
          <a:xfrm>
            <a:off x="4178300" y="3940175"/>
            <a:ext cx="1927225" cy="373063"/>
            <a:chOff x="814328" y="3219334"/>
            <a:chExt cx="2266828" cy="432536"/>
          </a:xfrm>
        </p:grpSpPr>
        <p:grpSp>
          <p:nvGrpSpPr>
            <p:cNvPr id="44050" name="组合 56"/>
            <p:cNvGrpSpPr>
              <a:grpSpLocks/>
            </p:cNvGrpSpPr>
            <p:nvPr/>
          </p:nvGrpSpPr>
          <p:grpSpPr bwMode="auto">
            <a:xfrm>
              <a:off x="814328" y="3219334"/>
              <a:ext cx="2266828" cy="432536"/>
              <a:chOff x="2173927" y="3285519"/>
              <a:chExt cx="2876395" cy="548848"/>
            </a:xfrm>
          </p:grpSpPr>
          <p:grpSp>
            <p:nvGrpSpPr>
              <p:cNvPr id="59" name="组合 58"/>
              <p:cNvGrpSpPr/>
              <p:nvPr/>
            </p:nvGrpSpPr>
            <p:grpSpPr>
              <a:xfrm>
                <a:off x="2173927" y="3285519"/>
                <a:ext cx="2876395" cy="548848"/>
                <a:chOff x="4304043" y="1286668"/>
                <a:chExt cx="641404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1" name="圆角矩形 60"/>
                <p:cNvSpPr/>
                <p:nvPr/>
              </p:nvSpPr>
              <p:spPr>
                <a:xfrm>
                  <a:off x="4304043" y="1286668"/>
                  <a:ext cx="641404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800"/>
                </a:p>
              </p:txBody>
            </p:sp>
            <p:sp>
              <p:nvSpPr>
                <p:cNvPr id="62" name="圆角矩形 61"/>
                <p:cNvSpPr/>
                <p:nvPr/>
              </p:nvSpPr>
              <p:spPr>
                <a:xfrm>
                  <a:off x="4351923" y="1373339"/>
                  <a:ext cx="632388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800"/>
                </a:p>
              </p:txBody>
            </p:sp>
          </p:grpSp>
          <p:sp>
            <p:nvSpPr>
              <p:cNvPr id="60" name="椭圆 59"/>
              <p:cNvSpPr>
                <a:spLocks noChangeArrowheads="1"/>
              </p:cNvSpPr>
              <p:nvPr/>
            </p:nvSpPr>
            <p:spPr bwMode="auto">
              <a:xfrm>
                <a:off x="2280549" y="3388282"/>
                <a:ext cx="393313" cy="394704"/>
              </a:xfrm>
              <a:prstGeom prst="ellipse">
                <a:avLst/>
              </a:prstGeom>
              <a:solidFill>
                <a:schemeClr val="accent1"/>
              </a:solidFill>
              <a:ln w="25400" algn="ctr">
                <a:noFill/>
                <a:round/>
                <a:headEnd/>
                <a:tailEnd/>
              </a:ln>
              <a:effectLst>
                <a:outerShdw dist="63500" dir="8100000" algn="tr" rotWithShape="0">
                  <a:srgbClr val="000000">
                    <a:alpha val="56998"/>
                  </a:srgbClr>
                </a:outerShdw>
              </a:effectLst>
            </p:spPr>
            <p:txBody>
              <a:bodyPr lIns="79005" tIns="39503" rIns="79005" bIns="39503" anchor="ctr"/>
              <a:lstStyle/>
              <a:p>
                <a:pPr algn="ctr" defTabSz="788988">
                  <a:defRPr/>
                </a:pPr>
                <a:r>
                  <a:rPr lang="en-US" altLang="zh-CN" sz="1600">
                    <a:solidFill>
                      <a:schemeClr val="bg1"/>
                    </a:solidFill>
                    <a:latin typeface="Calibri" pitchFamily="34" charset="0"/>
                  </a:rPr>
                  <a:t>4</a:t>
                </a:r>
                <a:endParaRPr lang="zh-CN" altLang="en-US" sz="160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44051" name="TextBox 57"/>
            <p:cNvSpPr txBox="1">
              <a:spLocks noChangeArrowheads="1"/>
            </p:cNvSpPr>
            <p:nvPr/>
          </p:nvSpPr>
          <p:spPr bwMode="auto">
            <a:xfrm>
              <a:off x="1085078" y="3344493"/>
              <a:ext cx="1926991" cy="195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en-US" sz="1100" b="1">
                  <a:solidFill>
                    <a:srgbClr val="595959"/>
                  </a:solidFill>
                  <a:latin typeface="微软雅黑" pitchFamily="34" charset="-122"/>
                  <a:ea typeface="微软雅黑" pitchFamily="34" charset="-122"/>
                </a:rPr>
                <a:t>丰富的产品运营经验</a:t>
              </a:r>
              <a:endParaRPr lang="zh-CN" altLang="en-US" sz="1100" b="1">
                <a:solidFill>
                  <a:schemeClr val="accent2"/>
                </a:solidFill>
                <a:latin typeface="宋体" charset="-122"/>
                <a:ea typeface="微软雅黑" pitchFamily="34" charset="-122"/>
              </a:endParaRPr>
            </a:p>
          </p:txBody>
        </p:sp>
      </p:grpSp>
      <p:grpSp>
        <p:nvGrpSpPr>
          <p:cNvPr id="6" name="组合 5"/>
          <p:cNvGrpSpPr>
            <a:grpSpLocks noChangeAspect="1"/>
          </p:cNvGrpSpPr>
          <p:nvPr/>
        </p:nvGrpSpPr>
        <p:grpSpPr>
          <a:xfrm>
            <a:off x="4773674" y="2046056"/>
            <a:ext cx="1405441" cy="1361476"/>
            <a:chOff x="3197225" y="3458369"/>
            <a:chExt cx="533400" cy="487363"/>
          </a:xfrm>
          <a:solidFill>
            <a:srgbClr val="C00000"/>
          </a:solidFill>
        </p:grpSpPr>
        <p:sp>
          <p:nvSpPr>
            <p:cNvPr id="7" name="Oval 312"/>
            <p:cNvSpPr>
              <a:spLocks noChangeArrowheads="1"/>
            </p:cNvSpPr>
            <p:nvPr/>
          </p:nvSpPr>
          <p:spPr bwMode="auto">
            <a:xfrm>
              <a:off x="3568700" y="3458369"/>
              <a:ext cx="93663" cy="88900"/>
            </a:xfrm>
            <a:prstGeom prst="ellipse">
              <a:avLst/>
            </a:pr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3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89"/>
            </a:p>
          </p:txBody>
        </p:sp>
        <p:sp>
          <p:nvSpPr>
            <p:cNvPr id="8" name="Freeform 313"/>
            <p:cNvSpPr>
              <a:spLocks/>
            </p:cNvSpPr>
            <p:nvPr/>
          </p:nvSpPr>
          <p:spPr bwMode="auto">
            <a:xfrm>
              <a:off x="3197225" y="3513932"/>
              <a:ext cx="533400" cy="431800"/>
            </a:xfrm>
            <a:custGeom>
              <a:avLst/>
              <a:gdLst>
                <a:gd name="T0" fmla="*/ 7 w 142"/>
                <a:gd name="T1" fmla="*/ 60 h 115"/>
                <a:gd name="T2" fmla="*/ 9 w 142"/>
                <a:gd name="T3" fmla="*/ 60 h 115"/>
                <a:gd name="T4" fmla="*/ 36 w 142"/>
                <a:gd name="T5" fmla="*/ 60 h 115"/>
                <a:gd name="T6" fmla="*/ 77 w 142"/>
                <a:gd name="T7" fmla="*/ 12 h 115"/>
                <a:gd name="T8" fmla="*/ 67 w 142"/>
                <a:gd name="T9" fmla="*/ 12 h 115"/>
                <a:gd name="T10" fmla="*/ 48 w 142"/>
                <a:gd name="T11" fmla="*/ 34 h 115"/>
                <a:gd name="T12" fmla="*/ 43 w 142"/>
                <a:gd name="T13" fmla="*/ 36 h 115"/>
                <a:gd name="T14" fmla="*/ 37 w 142"/>
                <a:gd name="T15" fmla="*/ 30 h 115"/>
                <a:gd name="T16" fmla="*/ 39 w 142"/>
                <a:gd name="T17" fmla="*/ 25 h 115"/>
                <a:gd name="T18" fmla="*/ 59 w 142"/>
                <a:gd name="T19" fmla="*/ 2 h 115"/>
                <a:gd name="T20" fmla="*/ 64 w 142"/>
                <a:gd name="T21" fmla="*/ 0 h 115"/>
                <a:gd name="T22" fmla="*/ 93 w 142"/>
                <a:gd name="T23" fmla="*/ 0 h 115"/>
                <a:gd name="T24" fmla="*/ 114 w 142"/>
                <a:gd name="T25" fmla="*/ 15 h 115"/>
                <a:gd name="T26" fmla="*/ 114 w 142"/>
                <a:gd name="T27" fmla="*/ 32 h 115"/>
                <a:gd name="T28" fmla="*/ 135 w 142"/>
                <a:gd name="T29" fmla="*/ 32 h 115"/>
                <a:gd name="T30" fmla="*/ 139 w 142"/>
                <a:gd name="T31" fmla="*/ 34 h 115"/>
                <a:gd name="T32" fmla="*/ 139 w 142"/>
                <a:gd name="T33" fmla="*/ 43 h 115"/>
                <a:gd name="T34" fmla="*/ 135 w 142"/>
                <a:gd name="T35" fmla="*/ 45 h 115"/>
                <a:gd name="T36" fmla="*/ 109 w 142"/>
                <a:gd name="T37" fmla="*/ 45 h 115"/>
                <a:gd name="T38" fmla="*/ 101 w 142"/>
                <a:gd name="T39" fmla="*/ 38 h 115"/>
                <a:gd name="T40" fmla="*/ 101 w 142"/>
                <a:gd name="T41" fmla="*/ 27 h 115"/>
                <a:gd name="T42" fmla="*/ 86 w 142"/>
                <a:gd name="T43" fmla="*/ 45 h 115"/>
                <a:gd name="T44" fmla="*/ 100 w 142"/>
                <a:gd name="T45" fmla="*/ 59 h 115"/>
                <a:gd name="T46" fmla="*/ 101 w 142"/>
                <a:gd name="T47" fmla="*/ 69 h 115"/>
                <a:gd name="T48" fmla="*/ 92 w 142"/>
                <a:gd name="T49" fmla="*/ 109 h 115"/>
                <a:gd name="T50" fmla="*/ 85 w 142"/>
                <a:gd name="T51" fmla="*/ 115 h 115"/>
                <a:gd name="T52" fmla="*/ 77 w 142"/>
                <a:gd name="T53" fmla="*/ 108 h 115"/>
                <a:gd name="T54" fmla="*/ 77 w 142"/>
                <a:gd name="T55" fmla="*/ 106 h 115"/>
                <a:gd name="T56" fmla="*/ 85 w 142"/>
                <a:gd name="T57" fmla="*/ 72 h 115"/>
                <a:gd name="T58" fmla="*/ 66 w 142"/>
                <a:gd name="T59" fmla="*/ 54 h 115"/>
                <a:gd name="T60" fmla="*/ 50 w 142"/>
                <a:gd name="T61" fmla="*/ 72 h 115"/>
                <a:gd name="T62" fmla="*/ 41 w 142"/>
                <a:gd name="T63" fmla="*/ 75 h 115"/>
                <a:gd name="T64" fmla="*/ 8 w 142"/>
                <a:gd name="T65" fmla="*/ 75 h 115"/>
                <a:gd name="T66" fmla="*/ 1 w 142"/>
                <a:gd name="T67" fmla="*/ 69 h 115"/>
                <a:gd name="T68" fmla="*/ 7 w 142"/>
                <a:gd name="T69" fmla="*/ 6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" h="115">
                  <a:moveTo>
                    <a:pt x="7" y="60"/>
                  </a:moveTo>
                  <a:cubicBezTo>
                    <a:pt x="7" y="60"/>
                    <a:pt x="8" y="60"/>
                    <a:pt x="9" y="60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7" y="35"/>
                    <a:pt x="45" y="36"/>
                    <a:pt x="43" y="36"/>
                  </a:cubicBezTo>
                  <a:cubicBezTo>
                    <a:pt x="40" y="36"/>
                    <a:pt x="37" y="33"/>
                    <a:pt x="37" y="30"/>
                  </a:cubicBezTo>
                  <a:cubicBezTo>
                    <a:pt x="37" y="28"/>
                    <a:pt x="38" y="26"/>
                    <a:pt x="39" y="25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1" y="1"/>
                    <a:pt x="62" y="0"/>
                    <a:pt x="64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112" y="14"/>
                    <a:pt x="114" y="15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35" y="32"/>
                    <a:pt x="135" y="32"/>
                    <a:pt x="135" y="32"/>
                  </a:cubicBezTo>
                  <a:cubicBezTo>
                    <a:pt x="137" y="32"/>
                    <a:pt x="138" y="33"/>
                    <a:pt x="139" y="34"/>
                  </a:cubicBezTo>
                  <a:cubicBezTo>
                    <a:pt x="142" y="36"/>
                    <a:pt x="142" y="40"/>
                    <a:pt x="139" y="43"/>
                  </a:cubicBezTo>
                  <a:cubicBezTo>
                    <a:pt x="138" y="44"/>
                    <a:pt x="137" y="44"/>
                    <a:pt x="135" y="45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01" y="44"/>
                    <a:pt x="101" y="38"/>
                    <a:pt x="101" y="3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100" y="59"/>
                    <a:pt x="103" y="62"/>
                    <a:pt x="101" y="69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2" y="113"/>
                    <a:pt x="88" y="115"/>
                    <a:pt x="85" y="115"/>
                  </a:cubicBezTo>
                  <a:cubicBezTo>
                    <a:pt x="80" y="115"/>
                    <a:pt x="77" y="112"/>
                    <a:pt x="77" y="108"/>
                  </a:cubicBezTo>
                  <a:cubicBezTo>
                    <a:pt x="77" y="107"/>
                    <a:pt x="77" y="106"/>
                    <a:pt x="77" y="106"/>
                  </a:cubicBezTo>
                  <a:cubicBezTo>
                    <a:pt x="85" y="72"/>
                    <a:pt x="85" y="72"/>
                    <a:pt x="85" y="72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0" y="72"/>
                    <a:pt x="48" y="75"/>
                    <a:pt x="41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5" y="75"/>
                    <a:pt x="2" y="73"/>
                    <a:pt x="1" y="69"/>
                  </a:cubicBezTo>
                  <a:cubicBezTo>
                    <a:pt x="0" y="65"/>
                    <a:pt x="2" y="61"/>
                    <a:pt x="7" y="6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3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89"/>
            </a:p>
          </p:txBody>
        </p:sp>
      </p:grp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4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4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4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4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9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400"/>
                            </p:stCondLst>
                            <p:childTnLst>
                              <p:par>
                                <p:cTn id="5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4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4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00"/>
                            </p:stCondLst>
                            <p:childTnLst>
                              <p:par>
                                <p:cTn id="7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4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100"/>
                            </p:stCondLst>
                            <p:childTnLst>
                              <p:par>
                                <p:cTn id="7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4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9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91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2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93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4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 animBg="1"/>
      <p:bldP spid="3" grpId="0" animBg="1"/>
      <p:bldP spid="4" grpId="0" animBg="1"/>
      <p:bldP spid="5" grpId="0" animBg="1"/>
      <p:bldP spid="29" grpId="0" animBg="1"/>
      <p:bldP spid="31" grpId="0"/>
      <p:bldP spid="3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3"/>
          <p:cNvSpPr>
            <a:spLocks noChangeArrowheads="1"/>
          </p:cNvSpPr>
          <p:nvPr/>
        </p:nvSpPr>
        <p:spPr bwMode="auto">
          <a:xfrm>
            <a:off x="3573463" y="342900"/>
            <a:ext cx="23907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22" name="组合 21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3" name="直接连接符 22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2043113" y="1250950"/>
            <a:ext cx="2640012" cy="3319463"/>
            <a:chOff x="865232" y="1286330"/>
            <a:chExt cx="4013321" cy="4966128"/>
          </a:xfrm>
        </p:grpSpPr>
        <p:pic>
          <p:nvPicPr>
            <p:cNvPr id="46113" name="Picture 3"/>
            <p:cNvPicPr>
              <a:picLocks noChangeAspect="1"/>
            </p:cNvPicPr>
            <p:nvPr/>
          </p:nvPicPr>
          <p:blipFill>
            <a:blip r:embed="rId3"/>
            <a:srcRect l="5354" t="8440" r="6203" b="10136"/>
            <a:stretch>
              <a:fillRect/>
            </a:stretch>
          </p:blipFill>
          <p:spPr bwMode="auto">
            <a:xfrm>
              <a:off x="865232" y="1286330"/>
              <a:ext cx="4013321" cy="4966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114" name="Rectangle 4"/>
            <p:cNvSpPr>
              <a:spLocks noChangeArrowheads="1"/>
            </p:cNvSpPr>
            <p:nvPr/>
          </p:nvSpPr>
          <p:spPr bwMode="auto">
            <a:xfrm>
              <a:off x="1454212" y="1875344"/>
              <a:ext cx="2840124" cy="3699194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25400" algn="ctr">
              <a:noFill/>
              <a:miter lim="800000"/>
              <a:headEnd/>
              <a:tailEnd/>
            </a:ln>
          </p:spPr>
          <p:txBody>
            <a:bodyPr lIns="79005" tIns="39503" rIns="79005" bIns="39503" anchor="ctr"/>
            <a:lstStyle/>
            <a:p>
              <a:pPr algn="ctr" defTabSz="788988"/>
              <a:endParaRPr lang="en-US" altLang="zh-CN" sz="27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5035550" y="3503613"/>
            <a:ext cx="698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1" tIns="39502" rIns="79001" bIns="39502">
            <a:spAutoFit/>
          </a:bodyPr>
          <a:lstStyle/>
          <a:p>
            <a:pPr defTabSz="788988"/>
            <a:r>
              <a:rPr lang="zh-CN" altLang="en-US" sz="900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900" b="1">
              <a:solidFill>
                <a:srgbClr val="59595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矩形 47"/>
          <p:cNvSpPr>
            <a:spLocks noChangeArrowheads="1"/>
          </p:cNvSpPr>
          <p:nvPr/>
        </p:nvSpPr>
        <p:spPr bwMode="auto">
          <a:xfrm>
            <a:off x="5026025" y="3765550"/>
            <a:ext cx="1593850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1" tIns="39502" rIns="79001" bIns="39502">
            <a:spAutoFit/>
          </a:bodyPr>
          <a:lstStyle/>
          <a:p>
            <a:pPr defTabSz="788988">
              <a:lnSpc>
                <a:spcPct val="120000"/>
              </a:lnSpc>
              <a:buFont typeface="Arial" charset="0"/>
              <a:buNone/>
            </a:pPr>
            <a:r>
              <a:rPr lang="zh-CN" altLang="en-US" sz="9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在此录入本图表的综合描述说明，在此录入本图表的综合描述说明。</a:t>
            </a: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6851650" y="3503613"/>
            <a:ext cx="6969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1" tIns="39502" rIns="79001" bIns="39502">
            <a:spAutoFit/>
          </a:bodyPr>
          <a:lstStyle/>
          <a:p>
            <a:pPr defTabSz="788988"/>
            <a:r>
              <a:rPr lang="zh-CN" altLang="en-US" sz="900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en-US" altLang="zh-CN" sz="900" b="1">
              <a:solidFill>
                <a:srgbClr val="595959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6838950" y="3765550"/>
            <a:ext cx="1595438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1" tIns="39502" rIns="79001" bIns="39502">
            <a:spAutoFit/>
          </a:bodyPr>
          <a:lstStyle/>
          <a:p>
            <a:pPr defTabSz="788988">
              <a:lnSpc>
                <a:spcPct val="120000"/>
              </a:lnSpc>
              <a:buFont typeface="Arial" charset="0"/>
              <a:buNone/>
            </a:pPr>
            <a:r>
              <a:rPr lang="zh-CN" altLang="en-US" sz="9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在此录入本图表的综合描述说明，在此录入本图表的综合描述说明。</a:t>
            </a:r>
          </a:p>
        </p:txBody>
      </p:sp>
      <p:grpSp>
        <p:nvGrpSpPr>
          <p:cNvPr id="23" name="组合 22"/>
          <p:cNvGrpSpPr>
            <a:grpSpLocks/>
          </p:cNvGrpSpPr>
          <p:nvPr/>
        </p:nvGrpSpPr>
        <p:grpSpPr bwMode="auto">
          <a:xfrm>
            <a:off x="5026025" y="1423988"/>
            <a:ext cx="1871663" cy="296862"/>
            <a:chOff x="814328" y="3219334"/>
            <a:chExt cx="2797200" cy="432536"/>
          </a:xfrm>
        </p:grpSpPr>
        <p:grpSp>
          <p:nvGrpSpPr>
            <p:cNvPr id="46109" name="组合 23"/>
            <p:cNvGrpSpPr>
              <a:grpSpLocks/>
            </p:cNvGrpSpPr>
            <p:nvPr/>
          </p:nvGrpSpPr>
          <p:grpSpPr bwMode="auto">
            <a:xfrm>
              <a:off x="814328" y="3219334"/>
              <a:ext cx="2797200" cy="432536"/>
              <a:chOff x="2173927" y="3285519"/>
              <a:chExt cx="3549387" cy="548848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2173927" y="3285519"/>
                <a:ext cx="3549387" cy="548848"/>
                <a:chOff x="4304043" y="1286668"/>
                <a:chExt cx="79147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8" name="圆角矩形 27"/>
                <p:cNvSpPr/>
                <p:nvPr/>
              </p:nvSpPr>
              <p:spPr>
                <a:xfrm>
                  <a:off x="4304043" y="1286668"/>
                  <a:ext cx="79147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zh-CN" altLang="en-US" sz="1100"/>
                </a:p>
              </p:txBody>
            </p:sp>
            <p:sp>
              <p:nvSpPr>
                <p:cNvPr id="29" name="圆角矩形 28"/>
                <p:cNvSpPr/>
                <p:nvPr/>
              </p:nvSpPr>
              <p:spPr>
                <a:xfrm>
                  <a:off x="4351924" y="1373342"/>
                  <a:ext cx="7812881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zh-CN" altLang="en-US" sz="1100"/>
                </a:p>
              </p:txBody>
            </p:sp>
          </p:grpSp>
          <p:sp>
            <p:nvSpPr>
              <p:cNvPr id="27" name="椭圆 26"/>
              <p:cNvSpPr>
                <a:spLocks noChangeArrowheads="1"/>
              </p:cNvSpPr>
              <p:nvPr/>
            </p:nvSpPr>
            <p:spPr bwMode="auto">
              <a:xfrm>
                <a:off x="2306389" y="3420530"/>
                <a:ext cx="279978" cy="278826"/>
              </a:xfrm>
              <a:prstGeom prst="ellipse">
                <a:avLst/>
              </a:prstGeom>
              <a:solidFill>
                <a:srgbClr val="0D0D0D"/>
              </a:solidFill>
              <a:ln w="25400" algn="ctr">
                <a:noFill/>
                <a:round/>
                <a:headEnd/>
                <a:tailEnd/>
              </a:ln>
              <a:effectLst>
                <a:outerShdw dist="63500" dir="8100000" algn="tr" rotWithShape="0">
                  <a:srgbClr val="000000">
                    <a:alpha val="56999"/>
                  </a:srgbClr>
                </a:outerShdw>
              </a:effectLst>
            </p:spPr>
            <p:txBody>
              <a:bodyPr lIns="79005" tIns="39503" rIns="79005" bIns="39503" anchor="ctr"/>
              <a:lstStyle/>
              <a:p>
                <a:pPr defTabSz="788988">
                  <a:defRPr/>
                </a:pPr>
                <a:endParaRPr lang="zh-CN" altLang="en-US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46110" name="TextBox 24"/>
            <p:cNvSpPr txBox="1">
              <a:spLocks noChangeArrowheads="1"/>
            </p:cNvSpPr>
            <p:nvPr/>
          </p:nvSpPr>
          <p:spPr bwMode="auto">
            <a:xfrm>
              <a:off x="1225315" y="3330359"/>
              <a:ext cx="2189438" cy="198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88988"/>
              <a:r>
                <a:rPr lang="zh-CN" altLang="en-US" sz="90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点击输入标题文本小标签</a:t>
              </a:r>
            </a:p>
          </p:txBody>
        </p:sp>
      </p:grpSp>
      <p:grpSp>
        <p:nvGrpSpPr>
          <p:cNvPr id="30" name="组合 29"/>
          <p:cNvGrpSpPr>
            <a:grpSpLocks/>
          </p:cNvGrpSpPr>
          <p:nvPr/>
        </p:nvGrpSpPr>
        <p:grpSpPr bwMode="auto">
          <a:xfrm>
            <a:off x="5027613" y="1789113"/>
            <a:ext cx="2411412" cy="293687"/>
            <a:chOff x="814327" y="3219334"/>
            <a:chExt cx="3603522" cy="432536"/>
          </a:xfrm>
        </p:grpSpPr>
        <p:grpSp>
          <p:nvGrpSpPr>
            <p:cNvPr id="46105" name="组合 30"/>
            <p:cNvGrpSpPr>
              <a:grpSpLocks/>
            </p:cNvGrpSpPr>
            <p:nvPr/>
          </p:nvGrpSpPr>
          <p:grpSpPr bwMode="auto">
            <a:xfrm>
              <a:off x="814327" y="3219334"/>
              <a:ext cx="3603522" cy="432536"/>
              <a:chOff x="2173926" y="3285519"/>
              <a:chExt cx="4572535" cy="548848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2173926" y="3285519"/>
                <a:ext cx="4572535" cy="548848"/>
                <a:chOff x="4304040" y="1286668"/>
                <a:chExt cx="10196250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5" name="圆角矩形 34"/>
                <p:cNvSpPr/>
                <p:nvPr/>
              </p:nvSpPr>
              <p:spPr>
                <a:xfrm>
                  <a:off x="4304040" y="1286668"/>
                  <a:ext cx="10196250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zh-CN" altLang="en-US" sz="1100"/>
                </a:p>
              </p:txBody>
            </p:sp>
            <p:sp>
              <p:nvSpPr>
                <p:cNvPr id="36" name="圆角矩形 35"/>
                <p:cNvSpPr/>
                <p:nvPr/>
              </p:nvSpPr>
              <p:spPr>
                <a:xfrm>
                  <a:off x="4351920" y="1373339"/>
                  <a:ext cx="10095546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zh-CN" altLang="en-US" sz="1100"/>
                </a:p>
              </p:txBody>
            </p:sp>
          </p:grpSp>
          <p:sp>
            <p:nvSpPr>
              <p:cNvPr id="34" name="椭圆 33"/>
              <p:cNvSpPr>
                <a:spLocks noChangeArrowheads="1"/>
              </p:cNvSpPr>
              <p:nvPr/>
            </p:nvSpPr>
            <p:spPr bwMode="auto">
              <a:xfrm>
                <a:off x="2306376" y="3419022"/>
                <a:ext cx="279950" cy="281842"/>
              </a:xfrm>
              <a:prstGeom prst="ellipse">
                <a:avLst/>
              </a:prstGeom>
              <a:solidFill>
                <a:srgbClr val="0D0D0D"/>
              </a:solidFill>
              <a:ln w="25400" algn="ctr">
                <a:noFill/>
                <a:round/>
                <a:headEnd/>
                <a:tailEnd/>
              </a:ln>
              <a:effectLst>
                <a:outerShdw dist="63500" dir="8100000" algn="tr" rotWithShape="0">
                  <a:srgbClr val="000000">
                    <a:alpha val="56999"/>
                  </a:srgbClr>
                </a:outerShdw>
              </a:effectLst>
            </p:spPr>
            <p:txBody>
              <a:bodyPr lIns="79005" tIns="39503" rIns="79005" bIns="39503" anchor="ctr"/>
              <a:lstStyle/>
              <a:p>
                <a:pPr defTabSz="788988">
                  <a:defRPr/>
                </a:pPr>
                <a:endParaRPr lang="zh-CN" altLang="en-US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46106" name="TextBox 31"/>
            <p:cNvSpPr txBox="1">
              <a:spLocks noChangeArrowheads="1"/>
            </p:cNvSpPr>
            <p:nvPr/>
          </p:nvSpPr>
          <p:spPr bwMode="auto">
            <a:xfrm>
              <a:off x="1225517" y="3331560"/>
              <a:ext cx="2987983" cy="201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88988"/>
              <a:r>
                <a:rPr lang="zh-CN" altLang="en-US" sz="90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点击输入标题文本及描述说明</a:t>
              </a:r>
            </a:p>
          </p:txBody>
        </p:sp>
      </p:grpSp>
      <p:grpSp>
        <p:nvGrpSpPr>
          <p:cNvPr id="37" name="组合 36"/>
          <p:cNvGrpSpPr>
            <a:grpSpLocks/>
          </p:cNvGrpSpPr>
          <p:nvPr/>
        </p:nvGrpSpPr>
        <p:grpSpPr bwMode="auto">
          <a:xfrm>
            <a:off x="5035550" y="2151063"/>
            <a:ext cx="1985963" cy="293687"/>
            <a:chOff x="814328" y="3219334"/>
            <a:chExt cx="2967344" cy="432536"/>
          </a:xfrm>
        </p:grpSpPr>
        <p:grpSp>
          <p:nvGrpSpPr>
            <p:cNvPr id="46101" name="组合 37"/>
            <p:cNvGrpSpPr>
              <a:grpSpLocks/>
            </p:cNvGrpSpPr>
            <p:nvPr/>
          </p:nvGrpSpPr>
          <p:grpSpPr bwMode="auto">
            <a:xfrm>
              <a:off x="814328" y="3219334"/>
              <a:ext cx="2967344" cy="432536"/>
              <a:chOff x="2173927" y="3285519"/>
              <a:chExt cx="3765284" cy="548848"/>
            </a:xfrm>
          </p:grpSpPr>
          <p:grpSp>
            <p:nvGrpSpPr>
              <p:cNvPr id="40" name="组合 39"/>
              <p:cNvGrpSpPr/>
              <p:nvPr/>
            </p:nvGrpSpPr>
            <p:grpSpPr>
              <a:xfrm>
                <a:off x="2173927" y="3285519"/>
                <a:ext cx="3765284" cy="548848"/>
                <a:chOff x="4304043" y="1286668"/>
                <a:chExt cx="8396171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2" name="圆角矩形 41"/>
                <p:cNvSpPr/>
                <p:nvPr/>
              </p:nvSpPr>
              <p:spPr>
                <a:xfrm>
                  <a:off x="4304043" y="1286668"/>
                  <a:ext cx="8396171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zh-CN" altLang="en-US" sz="1100"/>
                </a:p>
              </p:txBody>
            </p:sp>
            <p:sp>
              <p:nvSpPr>
                <p:cNvPr id="43" name="圆角矩形 42"/>
                <p:cNvSpPr/>
                <p:nvPr/>
              </p:nvSpPr>
              <p:spPr>
                <a:xfrm>
                  <a:off x="4351923" y="1373339"/>
                  <a:ext cx="8295467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zh-CN" altLang="en-US" sz="1100"/>
                </a:p>
              </p:txBody>
            </p:sp>
          </p:grpSp>
          <p:sp>
            <p:nvSpPr>
              <p:cNvPr id="41" name="椭圆 40"/>
              <p:cNvSpPr>
                <a:spLocks noChangeArrowheads="1"/>
              </p:cNvSpPr>
              <p:nvPr/>
            </p:nvSpPr>
            <p:spPr bwMode="auto">
              <a:xfrm>
                <a:off x="2306359" y="3419022"/>
                <a:ext cx="279914" cy="281842"/>
              </a:xfrm>
              <a:prstGeom prst="ellipse">
                <a:avLst/>
              </a:prstGeom>
              <a:solidFill>
                <a:srgbClr val="0D0D0D"/>
              </a:solidFill>
              <a:ln w="25400" algn="ctr">
                <a:noFill/>
                <a:round/>
                <a:headEnd/>
                <a:tailEnd/>
              </a:ln>
              <a:effectLst>
                <a:outerShdw dist="63500" dir="8100000" algn="tr" rotWithShape="0">
                  <a:srgbClr val="000000">
                    <a:alpha val="56999"/>
                  </a:srgbClr>
                </a:outerShdw>
              </a:effectLst>
            </p:spPr>
            <p:txBody>
              <a:bodyPr lIns="79005" tIns="39503" rIns="79005" bIns="39503" anchor="ctr"/>
              <a:lstStyle/>
              <a:p>
                <a:pPr defTabSz="788988">
                  <a:defRPr/>
                </a:pPr>
                <a:endParaRPr lang="zh-CN" altLang="en-US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46102" name="TextBox 38"/>
            <p:cNvSpPr txBox="1">
              <a:spLocks noChangeArrowheads="1"/>
            </p:cNvSpPr>
            <p:nvPr/>
          </p:nvSpPr>
          <p:spPr bwMode="auto">
            <a:xfrm>
              <a:off x="1222930" y="3331560"/>
              <a:ext cx="2371882" cy="201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88988"/>
              <a:r>
                <a:rPr lang="zh-CN" altLang="en-US" sz="90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点击输入标题文本小标签</a:t>
              </a:r>
            </a:p>
          </p:txBody>
        </p:sp>
      </p:grpSp>
      <p:grpSp>
        <p:nvGrpSpPr>
          <p:cNvPr id="44" name="组合 43"/>
          <p:cNvGrpSpPr>
            <a:grpSpLocks/>
          </p:cNvGrpSpPr>
          <p:nvPr/>
        </p:nvGrpSpPr>
        <p:grpSpPr bwMode="auto">
          <a:xfrm>
            <a:off x="5035550" y="2514600"/>
            <a:ext cx="1630363" cy="293688"/>
            <a:chOff x="814328" y="3219334"/>
            <a:chExt cx="2437200" cy="432536"/>
          </a:xfrm>
        </p:grpSpPr>
        <p:grpSp>
          <p:nvGrpSpPr>
            <p:cNvPr id="46097" name="组合 44"/>
            <p:cNvGrpSpPr>
              <a:grpSpLocks/>
            </p:cNvGrpSpPr>
            <p:nvPr/>
          </p:nvGrpSpPr>
          <p:grpSpPr bwMode="auto">
            <a:xfrm>
              <a:off x="814328" y="3219334"/>
              <a:ext cx="2437200" cy="432536"/>
              <a:chOff x="2173927" y="3285519"/>
              <a:chExt cx="3092581" cy="548848"/>
            </a:xfrm>
          </p:grpSpPr>
          <p:grpSp>
            <p:nvGrpSpPr>
              <p:cNvPr id="47" name="组合 46"/>
              <p:cNvGrpSpPr/>
              <p:nvPr/>
            </p:nvGrpSpPr>
            <p:grpSpPr>
              <a:xfrm>
                <a:off x="2173927" y="3285519"/>
                <a:ext cx="3092581" cy="548848"/>
                <a:chOff x="4304043" y="1286668"/>
                <a:chExt cx="6896116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9" name="圆角矩形 48"/>
                <p:cNvSpPr/>
                <p:nvPr/>
              </p:nvSpPr>
              <p:spPr>
                <a:xfrm>
                  <a:off x="4304043" y="1286668"/>
                  <a:ext cx="6896116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zh-CN" altLang="en-US" sz="1100"/>
                </a:p>
              </p:txBody>
            </p:sp>
            <p:sp>
              <p:nvSpPr>
                <p:cNvPr id="50" name="圆角矩形 49"/>
                <p:cNvSpPr/>
                <p:nvPr/>
              </p:nvSpPr>
              <p:spPr>
                <a:xfrm>
                  <a:off x="4351924" y="1373342"/>
                  <a:ext cx="679425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zh-CN" altLang="en-US" sz="1100"/>
                </a:p>
              </p:txBody>
            </p:sp>
          </p:grpSp>
          <p:sp>
            <p:nvSpPr>
              <p:cNvPr id="48" name="椭圆 47"/>
              <p:cNvSpPr>
                <a:spLocks noChangeArrowheads="1"/>
              </p:cNvSpPr>
              <p:nvPr/>
            </p:nvSpPr>
            <p:spPr bwMode="auto">
              <a:xfrm>
                <a:off x="2306423" y="3419023"/>
                <a:ext cx="280050" cy="281839"/>
              </a:xfrm>
              <a:prstGeom prst="ellipse">
                <a:avLst/>
              </a:prstGeom>
              <a:solidFill>
                <a:srgbClr val="0D0D0D"/>
              </a:solidFill>
              <a:ln w="25400" algn="ctr">
                <a:noFill/>
                <a:round/>
                <a:headEnd/>
                <a:tailEnd/>
              </a:ln>
              <a:effectLst>
                <a:outerShdw dist="63500" dir="8100000" algn="tr" rotWithShape="0">
                  <a:srgbClr val="000000">
                    <a:alpha val="56999"/>
                  </a:srgbClr>
                </a:outerShdw>
              </a:effectLst>
            </p:spPr>
            <p:txBody>
              <a:bodyPr lIns="79005" tIns="39503" rIns="79005" bIns="39503" anchor="ctr"/>
              <a:lstStyle/>
              <a:p>
                <a:pPr defTabSz="788988">
                  <a:defRPr/>
                </a:pPr>
                <a:endParaRPr lang="zh-CN" altLang="en-US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46098" name="TextBox 45"/>
            <p:cNvSpPr txBox="1">
              <a:spLocks noChangeArrowheads="1"/>
            </p:cNvSpPr>
            <p:nvPr/>
          </p:nvSpPr>
          <p:spPr bwMode="auto">
            <a:xfrm>
              <a:off x="1223020" y="3331560"/>
              <a:ext cx="1911383" cy="201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88988"/>
              <a:r>
                <a:rPr lang="zh-CN" altLang="en-US" sz="90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点击输入标题文本</a:t>
              </a:r>
            </a:p>
          </p:txBody>
        </p:sp>
      </p:grpSp>
      <p:grpSp>
        <p:nvGrpSpPr>
          <p:cNvPr id="51" name="组合 50"/>
          <p:cNvGrpSpPr>
            <a:grpSpLocks/>
          </p:cNvGrpSpPr>
          <p:nvPr/>
        </p:nvGrpSpPr>
        <p:grpSpPr bwMode="auto">
          <a:xfrm>
            <a:off x="5049838" y="2876550"/>
            <a:ext cx="1938337" cy="295275"/>
            <a:chOff x="814328" y="3219334"/>
            <a:chExt cx="2896922" cy="432536"/>
          </a:xfrm>
        </p:grpSpPr>
        <p:grpSp>
          <p:nvGrpSpPr>
            <p:cNvPr id="46093" name="组合 51"/>
            <p:cNvGrpSpPr>
              <a:grpSpLocks/>
            </p:cNvGrpSpPr>
            <p:nvPr/>
          </p:nvGrpSpPr>
          <p:grpSpPr bwMode="auto">
            <a:xfrm>
              <a:off x="814328" y="3219334"/>
              <a:ext cx="2896922" cy="432536"/>
              <a:chOff x="2173927" y="3285519"/>
              <a:chExt cx="3675925" cy="548848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2173927" y="3285519"/>
                <a:ext cx="3675925" cy="548848"/>
                <a:chOff x="4304043" y="1286668"/>
                <a:chExt cx="8196910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6" name="圆角矩形 55"/>
                <p:cNvSpPr/>
                <p:nvPr/>
              </p:nvSpPr>
              <p:spPr>
                <a:xfrm>
                  <a:off x="4304043" y="1286668"/>
                  <a:ext cx="8149029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zh-CN" altLang="en-US" sz="1100"/>
                </a:p>
              </p:txBody>
            </p:sp>
            <p:sp>
              <p:nvSpPr>
                <p:cNvPr id="57" name="圆角矩形 56"/>
                <p:cNvSpPr/>
                <p:nvPr/>
              </p:nvSpPr>
              <p:spPr>
                <a:xfrm>
                  <a:off x="4351924" y="1373342"/>
                  <a:ext cx="8149029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zh-CN" altLang="en-US" sz="1100"/>
                </a:p>
              </p:txBody>
            </p:sp>
          </p:grpSp>
          <p:sp>
            <p:nvSpPr>
              <p:cNvPr id="55" name="椭圆 54"/>
              <p:cNvSpPr>
                <a:spLocks noChangeArrowheads="1"/>
              </p:cNvSpPr>
              <p:nvPr/>
            </p:nvSpPr>
            <p:spPr bwMode="auto">
              <a:xfrm>
                <a:off x="2306393" y="3421256"/>
                <a:ext cx="279984" cy="277375"/>
              </a:xfrm>
              <a:prstGeom prst="ellipse">
                <a:avLst/>
              </a:prstGeom>
              <a:solidFill>
                <a:srgbClr val="0D0D0D"/>
              </a:solidFill>
              <a:ln w="25400" algn="ctr">
                <a:noFill/>
                <a:round/>
                <a:headEnd/>
                <a:tailEnd/>
              </a:ln>
              <a:effectLst>
                <a:outerShdw dist="63500" dir="8100000" algn="tr" rotWithShape="0">
                  <a:srgbClr val="000000">
                    <a:alpha val="56999"/>
                  </a:srgbClr>
                </a:outerShdw>
              </a:effectLst>
            </p:spPr>
            <p:txBody>
              <a:bodyPr lIns="79005" tIns="39503" rIns="79005" bIns="39503" anchor="ctr"/>
              <a:lstStyle/>
              <a:p>
                <a:pPr defTabSz="788988">
                  <a:defRPr/>
                </a:pPr>
                <a:endParaRPr lang="zh-CN" altLang="en-US" sz="9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46094" name="TextBox 52"/>
            <p:cNvSpPr txBox="1">
              <a:spLocks noChangeArrowheads="1"/>
            </p:cNvSpPr>
            <p:nvPr/>
          </p:nvSpPr>
          <p:spPr bwMode="auto">
            <a:xfrm>
              <a:off x="1225327" y="3330956"/>
              <a:ext cx="2333978" cy="199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788988"/>
              <a:r>
                <a:rPr lang="zh-CN" altLang="en-US" sz="90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点击输入标题描述文本</a:t>
              </a:r>
            </a:p>
          </p:txBody>
        </p:sp>
      </p:grp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3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3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3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3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3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024313" y="1744663"/>
            <a:ext cx="2927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pPr marL="0" lvl="1"/>
            <a:r>
              <a:rPr lang="zh-CN" altLang="en-US" sz="36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年度工作概述</a:t>
            </a:r>
          </a:p>
        </p:txBody>
      </p:sp>
      <p:cxnSp>
        <p:nvCxnSpPr>
          <p:cNvPr id="7" name="直接连接符 6"/>
          <p:cNvCxnSpPr>
            <a:cxnSpLocks noChangeShapeType="1"/>
          </p:cNvCxnSpPr>
          <p:nvPr/>
        </p:nvCxnSpPr>
        <p:spPr bwMode="auto">
          <a:xfrm flipV="1">
            <a:off x="3808413" y="1174750"/>
            <a:ext cx="0" cy="2808288"/>
          </a:xfrm>
          <a:prstGeom prst="line">
            <a:avLst/>
          </a:prstGeom>
          <a:noFill/>
          <a:ln w="12700" algn="ctr">
            <a:solidFill>
              <a:schemeClr val="accent1"/>
            </a:solidFill>
            <a:prstDash val="dash"/>
            <a:round/>
            <a:headEnd/>
            <a:tailEnd/>
          </a:ln>
        </p:spPr>
      </p:cxnSp>
      <p:sp>
        <p:nvSpPr>
          <p:cNvPr id="8" name="文本框 9"/>
          <p:cNvSpPr txBox="1">
            <a:spLocks noChangeArrowheads="1"/>
          </p:cNvSpPr>
          <p:nvPr/>
        </p:nvSpPr>
        <p:spPr bwMode="auto">
          <a:xfrm>
            <a:off x="4129088" y="2611438"/>
            <a:ext cx="200818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lang="zh-CN" altLang="en-US" sz="1500">
                <a:latin typeface="微软雅黑" pitchFamily="34" charset="-122"/>
                <a:ea typeface="微软雅黑" pitchFamily="34" charset="-122"/>
              </a:rPr>
              <a:t>公司简介</a:t>
            </a:r>
          </a:p>
        </p:txBody>
      </p:sp>
      <p:sp>
        <p:nvSpPr>
          <p:cNvPr id="9" name="文本框 9"/>
          <p:cNvSpPr txBox="1">
            <a:spLocks noChangeArrowheads="1"/>
          </p:cNvSpPr>
          <p:nvPr/>
        </p:nvSpPr>
        <p:spPr bwMode="auto">
          <a:xfrm>
            <a:off x="4129088" y="2936875"/>
            <a:ext cx="200818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1450" lvl="1" indent="-171450">
              <a:buFont typeface="Wingdings" pitchFamily="2" charset="2"/>
              <a:buChar char="l"/>
            </a:pPr>
            <a:r>
              <a:rPr lang="zh-CN" altLang="en-US" sz="1500">
                <a:latin typeface="微软雅黑" pitchFamily="34" charset="-122"/>
                <a:ea typeface="微软雅黑" pitchFamily="34" charset="-122"/>
              </a:rPr>
              <a:t>团队介绍</a:t>
            </a: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4129088" y="3263900"/>
            <a:ext cx="2008187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1450" lvl="1" indent="-171450">
              <a:buFont typeface="Wingdings" pitchFamily="2" charset="2"/>
              <a:buChar char="l"/>
            </a:pPr>
            <a:r>
              <a:rPr lang="zh-CN" altLang="en-US" sz="1500">
                <a:latin typeface="微软雅黑" pitchFamily="34" charset="-122"/>
                <a:ea typeface="微软雅黑" pitchFamily="34" charset="-122"/>
              </a:rPr>
              <a:t>项目成员</a:t>
            </a:r>
          </a:p>
        </p:txBody>
      </p:sp>
      <p:sp>
        <p:nvSpPr>
          <p:cNvPr id="11" name="文本框 9"/>
          <p:cNvSpPr txBox="1">
            <a:spLocks noChangeArrowheads="1"/>
          </p:cNvSpPr>
          <p:nvPr/>
        </p:nvSpPr>
        <p:spPr bwMode="auto">
          <a:xfrm>
            <a:off x="4129088" y="3584575"/>
            <a:ext cx="2008187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1450" lvl="1" indent="-171450">
              <a:buFont typeface="Wingdings" pitchFamily="2" charset="2"/>
              <a:buChar char="l"/>
            </a:pPr>
            <a:r>
              <a:rPr lang="zh-CN" altLang="en-US" sz="1500">
                <a:latin typeface="微软雅黑" pitchFamily="34" charset="-122"/>
                <a:ea typeface="微软雅黑" pitchFamily="34" charset="-122"/>
              </a:rPr>
              <a:t>核心成员</a:t>
            </a:r>
          </a:p>
        </p:txBody>
      </p:sp>
      <p:sp>
        <p:nvSpPr>
          <p:cNvPr id="12" name="文本框 9"/>
          <p:cNvSpPr txBox="1">
            <a:spLocks noChangeArrowheads="1"/>
          </p:cNvSpPr>
          <p:nvPr/>
        </p:nvSpPr>
        <p:spPr bwMode="auto">
          <a:xfrm>
            <a:off x="5832475" y="2614613"/>
            <a:ext cx="20081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lang="zh-CN" altLang="en-US" sz="1500">
                <a:latin typeface="微软雅黑" pitchFamily="34" charset="-122"/>
                <a:ea typeface="微软雅黑" pitchFamily="34" charset="-122"/>
              </a:rPr>
              <a:t>组织架构</a:t>
            </a:r>
          </a:p>
        </p:txBody>
      </p:sp>
      <p:sp>
        <p:nvSpPr>
          <p:cNvPr id="13" name="文本框 9"/>
          <p:cNvSpPr txBox="1">
            <a:spLocks noChangeArrowheads="1"/>
          </p:cNvSpPr>
          <p:nvPr/>
        </p:nvSpPr>
        <p:spPr bwMode="auto">
          <a:xfrm>
            <a:off x="5832475" y="2941638"/>
            <a:ext cx="2008188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1450" lvl="1" indent="-171450">
              <a:buFont typeface="Wingdings" pitchFamily="2" charset="2"/>
              <a:buChar char="l"/>
            </a:pPr>
            <a:r>
              <a:rPr lang="zh-CN" altLang="en-US" sz="1500">
                <a:latin typeface="微软雅黑" pitchFamily="34" charset="-122"/>
                <a:ea typeface="微软雅黑" pitchFamily="34" charset="-122"/>
              </a:rPr>
              <a:t>公司大事记</a:t>
            </a:r>
          </a:p>
        </p:txBody>
      </p:sp>
      <p:sp>
        <p:nvSpPr>
          <p:cNvPr id="14" name="文本框 9"/>
          <p:cNvSpPr txBox="1">
            <a:spLocks noChangeArrowheads="1"/>
          </p:cNvSpPr>
          <p:nvPr/>
        </p:nvSpPr>
        <p:spPr bwMode="auto">
          <a:xfrm>
            <a:off x="5832475" y="3262313"/>
            <a:ext cx="2008188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lang="zh-CN" altLang="en-US" sz="1500">
                <a:latin typeface="微软雅黑" pitchFamily="34" charset="-122"/>
                <a:ea typeface="微软雅黑" pitchFamily="34" charset="-122"/>
              </a:rPr>
              <a:t>企业理念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490788" y="2868613"/>
            <a:ext cx="9032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altLang="zh-CN" sz="16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PART 01</a:t>
            </a:r>
            <a:endParaRPr lang="zh-CN" altLang="en-US" sz="1600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3" name="组合 32"/>
          <p:cNvGrpSpPr>
            <a:grpSpLocks/>
          </p:cNvGrpSpPr>
          <p:nvPr/>
        </p:nvGrpSpPr>
        <p:grpSpPr bwMode="auto">
          <a:xfrm>
            <a:off x="2290763" y="1417638"/>
            <a:ext cx="1301750" cy="1301750"/>
            <a:chOff x="2262782" y="1446400"/>
            <a:chExt cx="1301106" cy="1301106"/>
          </a:xfrm>
        </p:grpSpPr>
        <p:sp>
          <p:nvSpPr>
            <p:cNvPr id="5" name="椭圆 4"/>
            <p:cNvSpPr>
              <a:spLocks noChangeArrowheads="1"/>
            </p:cNvSpPr>
            <p:nvPr/>
          </p:nvSpPr>
          <p:spPr bwMode="auto">
            <a:xfrm>
              <a:off x="2262782" y="1446400"/>
              <a:ext cx="1301106" cy="1301106"/>
            </a:xfrm>
            <a:prstGeom prst="ellipse">
              <a:avLst/>
            </a:prstGeom>
            <a:solidFill>
              <a:schemeClr val="accent1"/>
            </a:solidFill>
            <a:ln w="25400" algn="ctr">
              <a:noFill/>
              <a:round/>
              <a:headEnd/>
              <a:tailEnd/>
            </a:ln>
          </p:spPr>
          <p:txBody>
            <a:bodyPr lIns="91438" tIns="45719" rIns="91438" bIns="45719" anchor="ctr"/>
            <a:lstStyle/>
            <a:p>
              <a:pPr algn="ctr">
                <a:defRPr/>
              </a:pPr>
              <a:endParaRPr lang="zh-CN" altLang="en-US" sz="180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KSO_Shape"/>
            <p:cNvSpPr>
              <a:spLocks/>
            </p:cNvSpPr>
            <p:nvPr/>
          </p:nvSpPr>
          <p:spPr bwMode="auto">
            <a:xfrm>
              <a:off x="2523003" y="1820865"/>
              <a:ext cx="836198" cy="574391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800" dirty="0">
                <a:solidFill>
                  <a:srgbClr val="FFFFFF"/>
                </a:solidFill>
                <a:latin typeface="Calibri" pitchFamily="34" charset="0"/>
                <a:ea typeface="微软雅黑" pitchFamily="34" charset="-122"/>
              </a:endParaRPr>
            </a:p>
          </p:txBody>
        </p:sp>
      </p:grp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3573463" y="342900"/>
            <a:ext cx="23907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6" name="直接连接符 3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Freeform 7"/>
          <p:cNvSpPr>
            <a:spLocks/>
          </p:cNvSpPr>
          <p:nvPr/>
        </p:nvSpPr>
        <p:spPr bwMode="auto">
          <a:xfrm>
            <a:off x="3548063" y="1428750"/>
            <a:ext cx="831850" cy="2668588"/>
          </a:xfrm>
          <a:custGeom>
            <a:avLst/>
            <a:gdLst>
              <a:gd name="T0" fmla="*/ 2147483647 w 1750"/>
              <a:gd name="T1" fmla="*/ 2147483647 h 5527"/>
              <a:gd name="T2" fmla="*/ 2147483647 w 1750"/>
              <a:gd name="T3" fmla="*/ 2147483647 h 5527"/>
              <a:gd name="T4" fmla="*/ 2147483647 w 1750"/>
              <a:gd name="T5" fmla="*/ 2147483647 h 5527"/>
              <a:gd name="T6" fmla="*/ 2147483647 w 1750"/>
              <a:gd name="T7" fmla="*/ 2147483647 h 5527"/>
              <a:gd name="T8" fmla="*/ 0 w 1750"/>
              <a:gd name="T9" fmla="*/ 2147483647 h 5527"/>
              <a:gd name="T10" fmla="*/ 2147483647 w 1750"/>
              <a:gd name="T11" fmla="*/ 0 h 5527"/>
              <a:gd name="T12" fmla="*/ 2147483647 w 1750"/>
              <a:gd name="T13" fmla="*/ 2147483647 h 55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50"/>
              <a:gd name="T22" fmla="*/ 0 h 5527"/>
              <a:gd name="T23" fmla="*/ 1750 w 1750"/>
              <a:gd name="T24" fmla="*/ 5527 h 55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50" h="5527">
                <a:moveTo>
                  <a:pt x="1750" y="272"/>
                </a:moveTo>
                <a:cubicBezTo>
                  <a:pt x="891" y="777"/>
                  <a:pt x="314" y="1710"/>
                  <a:pt x="314" y="2778"/>
                </a:cubicBezTo>
                <a:cubicBezTo>
                  <a:pt x="314" y="3825"/>
                  <a:pt x="868" y="4743"/>
                  <a:pt x="1699" y="5254"/>
                </a:cubicBezTo>
                <a:lnTo>
                  <a:pt x="1542" y="5527"/>
                </a:lnTo>
                <a:cubicBezTo>
                  <a:pt x="617" y="4961"/>
                  <a:pt x="0" y="3942"/>
                  <a:pt x="0" y="2778"/>
                </a:cubicBezTo>
                <a:cubicBezTo>
                  <a:pt x="0" y="1594"/>
                  <a:pt x="640" y="559"/>
                  <a:pt x="1593" y="0"/>
                </a:cubicBezTo>
                <a:lnTo>
                  <a:pt x="1750" y="272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8" name="Line 11"/>
          <p:cNvSpPr>
            <a:spLocks noChangeShapeType="1"/>
          </p:cNvSpPr>
          <p:nvPr/>
        </p:nvSpPr>
        <p:spPr bwMode="auto">
          <a:xfrm flipH="1" flipV="1">
            <a:off x="4476750" y="2093913"/>
            <a:ext cx="915988" cy="476250"/>
          </a:xfrm>
          <a:prstGeom prst="line">
            <a:avLst/>
          </a:prstGeom>
          <a:noFill/>
          <a:ln w="38100">
            <a:solidFill>
              <a:schemeClr val="accent1"/>
            </a:solidFill>
            <a:miter lim="800000"/>
            <a:headEnd/>
            <a:tailEnd type="triangle" w="lg" len="lg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9" name="Line 12"/>
          <p:cNvSpPr>
            <a:spLocks noChangeShapeType="1"/>
          </p:cNvSpPr>
          <p:nvPr/>
        </p:nvSpPr>
        <p:spPr bwMode="auto">
          <a:xfrm flipH="1">
            <a:off x="4614863" y="3051175"/>
            <a:ext cx="777875" cy="484188"/>
          </a:xfrm>
          <a:prstGeom prst="line">
            <a:avLst/>
          </a:prstGeom>
          <a:noFill/>
          <a:ln w="38100">
            <a:solidFill>
              <a:schemeClr val="accent1"/>
            </a:solidFill>
            <a:miter lim="800000"/>
            <a:headEnd/>
            <a:tailEnd type="triangle" w="lg" len="lg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0" name="Line 13"/>
          <p:cNvSpPr>
            <a:spLocks noChangeShapeType="1"/>
          </p:cNvSpPr>
          <p:nvPr/>
        </p:nvSpPr>
        <p:spPr bwMode="auto">
          <a:xfrm flipH="1">
            <a:off x="4165600" y="2820988"/>
            <a:ext cx="1227138" cy="0"/>
          </a:xfrm>
          <a:prstGeom prst="line">
            <a:avLst/>
          </a:prstGeom>
          <a:noFill/>
          <a:ln w="38100">
            <a:solidFill>
              <a:schemeClr val="accent1"/>
            </a:solidFill>
            <a:miter lim="800000"/>
            <a:headEnd/>
            <a:tailEnd type="triangle" w="lg" len="lg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5" name="椭圆 64"/>
          <p:cNvSpPr>
            <a:spLocks noChangeArrowheads="1"/>
          </p:cNvSpPr>
          <p:nvPr/>
        </p:nvSpPr>
        <p:spPr bwMode="auto">
          <a:xfrm>
            <a:off x="5513388" y="2397125"/>
            <a:ext cx="871537" cy="887413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7" name="组合 1"/>
          <p:cNvGrpSpPr>
            <a:grpSpLocks/>
          </p:cNvGrpSpPr>
          <p:nvPr/>
        </p:nvGrpSpPr>
        <p:grpSpPr bwMode="auto">
          <a:xfrm>
            <a:off x="3548063" y="1228725"/>
            <a:ext cx="950912" cy="966788"/>
            <a:chOff x="2342140" y="893355"/>
            <a:chExt cx="1149740" cy="1149740"/>
          </a:xfrm>
        </p:grpSpPr>
        <p:grpSp>
          <p:nvGrpSpPr>
            <p:cNvPr id="51" name="组合 50"/>
            <p:cNvGrpSpPr/>
            <p:nvPr/>
          </p:nvGrpSpPr>
          <p:grpSpPr>
            <a:xfrm>
              <a:off x="2342140" y="893355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3" name="同心圆 5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  <p:sp>
          <p:nvSpPr>
            <p:cNvPr id="48152" name="KSO_Shape"/>
            <p:cNvSpPr>
              <a:spLocks/>
            </p:cNvSpPr>
            <p:nvPr/>
          </p:nvSpPr>
          <p:spPr bwMode="auto">
            <a:xfrm>
              <a:off x="2678040" y="1165215"/>
              <a:ext cx="489456" cy="570150"/>
            </a:xfrm>
            <a:custGeom>
              <a:avLst/>
              <a:gdLst>
                <a:gd name="T0" fmla="*/ 2147483647 w 5822"/>
                <a:gd name="T1" fmla="*/ 2147483647 h 6759"/>
                <a:gd name="T2" fmla="*/ 2147483647 w 5822"/>
                <a:gd name="T3" fmla="*/ 2147483647 h 6759"/>
                <a:gd name="T4" fmla="*/ 2147483647 w 5822"/>
                <a:gd name="T5" fmla="*/ 2147483647 h 6759"/>
                <a:gd name="T6" fmla="*/ 2147483647 w 5822"/>
                <a:gd name="T7" fmla="*/ 2147483647 h 6759"/>
                <a:gd name="T8" fmla="*/ 2147483647 w 5822"/>
                <a:gd name="T9" fmla="*/ 2147483647 h 6759"/>
                <a:gd name="T10" fmla="*/ 2147483647 w 5822"/>
                <a:gd name="T11" fmla="*/ 2147483647 h 6759"/>
                <a:gd name="T12" fmla="*/ 2147483647 w 5822"/>
                <a:gd name="T13" fmla="*/ 2147483647 h 6759"/>
                <a:gd name="T14" fmla="*/ 2147483647 w 5822"/>
                <a:gd name="T15" fmla="*/ 2147483647 h 6759"/>
                <a:gd name="T16" fmla="*/ 2147483647 w 5822"/>
                <a:gd name="T17" fmla="*/ 2147483647 h 6759"/>
                <a:gd name="T18" fmla="*/ 2147483647 w 5822"/>
                <a:gd name="T19" fmla="*/ 2147483647 h 6759"/>
                <a:gd name="T20" fmla="*/ 2147483647 w 5822"/>
                <a:gd name="T21" fmla="*/ 2147483647 h 6759"/>
                <a:gd name="T22" fmla="*/ 2147483647 w 5822"/>
                <a:gd name="T23" fmla="*/ 2147483647 h 6759"/>
                <a:gd name="T24" fmla="*/ 2147483647 w 5822"/>
                <a:gd name="T25" fmla="*/ 2147483647 h 6759"/>
                <a:gd name="T26" fmla="*/ 2147483647 w 5822"/>
                <a:gd name="T27" fmla="*/ 2147483647 h 6759"/>
                <a:gd name="T28" fmla="*/ 2147483647 w 5822"/>
                <a:gd name="T29" fmla="*/ 2147483647 h 6759"/>
                <a:gd name="T30" fmla="*/ 2147483647 w 5822"/>
                <a:gd name="T31" fmla="*/ 2147483647 h 6759"/>
                <a:gd name="T32" fmla="*/ 2147483647 w 5822"/>
                <a:gd name="T33" fmla="*/ 2147483647 h 6759"/>
                <a:gd name="T34" fmla="*/ 2147483647 w 5822"/>
                <a:gd name="T35" fmla="*/ 2147483647 h 6759"/>
                <a:gd name="T36" fmla="*/ 2147483647 w 5822"/>
                <a:gd name="T37" fmla="*/ 2147483647 h 6759"/>
                <a:gd name="T38" fmla="*/ 2147483647 w 5822"/>
                <a:gd name="T39" fmla="*/ 2147483647 h 6759"/>
                <a:gd name="T40" fmla="*/ 0 w 5822"/>
                <a:gd name="T41" fmla="*/ 2147483647 h 6759"/>
                <a:gd name="T42" fmla="*/ 2147483647 w 5822"/>
                <a:gd name="T43" fmla="*/ 2147483647 h 6759"/>
                <a:gd name="T44" fmla="*/ 2147483647 w 5822"/>
                <a:gd name="T45" fmla="*/ 2147483647 h 6759"/>
                <a:gd name="T46" fmla="*/ 2147483647 w 5822"/>
                <a:gd name="T47" fmla="*/ 2147483647 h 6759"/>
                <a:gd name="T48" fmla="*/ 2147483647 w 5822"/>
                <a:gd name="T49" fmla="*/ 2147483647 h 6759"/>
                <a:gd name="T50" fmla="*/ 2147483647 w 5822"/>
                <a:gd name="T51" fmla="*/ 2147483647 h 6759"/>
                <a:gd name="T52" fmla="*/ 2147483647 w 5822"/>
                <a:gd name="T53" fmla="*/ 2147483647 h 6759"/>
                <a:gd name="T54" fmla="*/ 2147483647 w 5822"/>
                <a:gd name="T55" fmla="*/ 2147483647 h 6759"/>
                <a:gd name="T56" fmla="*/ 2147483647 w 5822"/>
                <a:gd name="T57" fmla="*/ 2147483647 h 6759"/>
                <a:gd name="T58" fmla="*/ 2147483647 w 5822"/>
                <a:gd name="T59" fmla="*/ 2147483647 h 6759"/>
                <a:gd name="T60" fmla="*/ 2147483647 w 5822"/>
                <a:gd name="T61" fmla="*/ 2147483647 h 6759"/>
                <a:gd name="T62" fmla="*/ 2147483647 w 5822"/>
                <a:gd name="T63" fmla="*/ 2147483647 h 6759"/>
                <a:gd name="T64" fmla="*/ 2147483647 w 5822"/>
                <a:gd name="T65" fmla="*/ 2147483647 h 6759"/>
                <a:gd name="T66" fmla="*/ 2147483647 w 5822"/>
                <a:gd name="T67" fmla="*/ 2147483647 h 6759"/>
                <a:gd name="T68" fmla="*/ 2147483647 w 5822"/>
                <a:gd name="T69" fmla="*/ 2147483647 h 6759"/>
                <a:gd name="T70" fmla="*/ 2147483647 w 5822"/>
                <a:gd name="T71" fmla="*/ 2147483647 h 6759"/>
                <a:gd name="T72" fmla="*/ 2147483647 w 5822"/>
                <a:gd name="T73" fmla="*/ 2147483647 h 6759"/>
                <a:gd name="T74" fmla="*/ 2147483647 w 5822"/>
                <a:gd name="T75" fmla="*/ 2147483647 h 6759"/>
                <a:gd name="T76" fmla="*/ 2147483647 w 5822"/>
                <a:gd name="T77" fmla="*/ 2147483647 h 6759"/>
                <a:gd name="T78" fmla="*/ 2147483647 w 5822"/>
                <a:gd name="T79" fmla="*/ 2147483647 h 6759"/>
                <a:gd name="T80" fmla="*/ 2147483647 w 5822"/>
                <a:gd name="T81" fmla="*/ 2147483647 h 6759"/>
                <a:gd name="T82" fmla="*/ 2147483647 w 5822"/>
                <a:gd name="T83" fmla="*/ 2147483647 h 6759"/>
                <a:gd name="T84" fmla="*/ 2147483647 w 5822"/>
                <a:gd name="T85" fmla="*/ 2147483647 h 6759"/>
                <a:gd name="T86" fmla="*/ 2147483647 w 5822"/>
                <a:gd name="T87" fmla="*/ 2147483647 h 6759"/>
                <a:gd name="T88" fmla="*/ 2147483647 w 5822"/>
                <a:gd name="T89" fmla="*/ 2147483647 h 6759"/>
                <a:gd name="T90" fmla="*/ 2147483647 w 5822"/>
                <a:gd name="T91" fmla="*/ 2147483647 h 6759"/>
                <a:gd name="T92" fmla="*/ 2147483647 w 5822"/>
                <a:gd name="T93" fmla="*/ 2147483647 h 6759"/>
                <a:gd name="T94" fmla="*/ 2147483647 w 5822"/>
                <a:gd name="T95" fmla="*/ 2147483647 h 6759"/>
                <a:gd name="T96" fmla="*/ 2147483647 w 5822"/>
                <a:gd name="T97" fmla="*/ 2147483647 h 67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822"/>
                <a:gd name="T148" fmla="*/ 0 h 6759"/>
                <a:gd name="T149" fmla="*/ 5822 w 5822"/>
                <a:gd name="T150" fmla="*/ 6759 h 675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822" h="6759">
                  <a:moveTo>
                    <a:pt x="0" y="6351"/>
                  </a:moveTo>
                  <a:lnTo>
                    <a:pt x="129" y="6351"/>
                  </a:lnTo>
                  <a:lnTo>
                    <a:pt x="129" y="3057"/>
                  </a:lnTo>
                  <a:lnTo>
                    <a:pt x="129" y="2914"/>
                  </a:lnTo>
                  <a:lnTo>
                    <a:pt x="266" y="2865"/>
                  </a:lnTo>
                  <a:lnTo>
                    <a:pt x="1775" y="2337"/>
                  </a:lnTo>
                  <a:lnTo>
                    <a:pt x="1775" y="1515"/>
                  </a:lnTo>
                  <a:lnTo>
                    <a:pt x="1775" y="1386"/>
                  </a:lnTo>
                  <a:lnTo>
                    <a:pt x="1892" y="1331"/>
                  </a:lnTo>
                  <a:lnTo>
                    <a:pt x="4422" y="137"/>
                  </a:lnTo>
                  <a:lnTo>
                    <a:pt x="4714" y="0"/>
                  </a:lnTo>
                  <a:lnTo>
                    <a:pt x="4714" y="56"/>
                  </a:lnTo>
                  <a:lnTo>
                    <a:pt x="5511" y="532"/>
                  </a:lnTo>
                  <a:lnTo>
                    <a:pt x="5511" y="6326"/>
                  </a:lnTo>
                  <a:lnTo>
                    <a:pt x="5822" y="6326"/>
                  </a:lnTo>
                  <a:lnTo>
                    <a:pt x="5822" y="6734"/>
                  </a:lnTo>
                  <a:lnTo>
                    <a:pt x="4510" y="6734"/>
                  </a:lnTo>
                  <a:lnTo>
                    <a:pt x="4305" y="6734"/>
                  </a:lnTo>
                  <a:lnTo>
                    <a:pt x="4305" y="6529"/>
                  </a:lnTo>
                  <a:lnTo>
                    <a:pt x="4305" y="643"/>
                  </a:lnTo>
                  <a:lnTo>
                    <a:pt x="2183" y="1644"/>
                  </a:lnTo>
                  <a:lnTo>
                    <a:pt x="2183" y="2194"/>
                  </a:lnTo>
                  <a:lnTo>
                    <a:pt x="2798" y="1979"/>
                  </a:lnTo>
                  <a:lnTo>
                    <a:pt x="3035" y="1895"/>
                  </a:lnTo>
                  <a:lnTo>
                    <a:pt x="3035" y="1889"/>
                  </a:lnTo>
                  <a:lnTo>
                    <a:pt x="3042" y="1892"/>
                  </a:lnTo>
                  <a:lnTo>
                    <a:pt x="3068" y="1884"/>
                  </a:lnTo>
                  <a:lnTo>
                    <a:pt x="3068" y="1909"/>
                  </a:lnTo>
                  <a:lnTo>
                    <a:pt x="3862" y="2381"/>
                  </a:lnTo>
                  <a:lnTo>
                    <a:pt x="3862" y="6313"/>
                  </a:lnTo>
                  <a:lnTo>
                    <a:pt x="4177" y="6313"/>
                  </a:lnTo>
                  <a:lnTo>
                    <a:pt x="4177" y="6722"/>
                  </a:lnTo>
                  <a:lnTo>
                    <a:pt x="2865" y="6722"/>
                  </a:lnTo>
                  <a:lnTo>
                    <a:pt x="2661" y="6722"/>
                  </a:lnTo>
                  <a:lnTo>
                    <a:pt x="2661" y="6517"/>
                  </a:lnTo>
                  <a:lnTo>
                    <a:pt x="2661" y="2458"/>
                  </a:lnTo>
                  <a:lnTo>
                    <a:pt x="538" y="3202"/>
                  </a:lnTo>
                  <a:lnTo>
                    <a:pt x="538" y="6556"/>
                  </a:lnTo>
                  <a:lnTo>
                    <a:pt x="538" y="6759"/>
                  </a:lnTo>
                  <a:lnTo>
                    <a:pt x="334" y="6759"/>
                  </a:lnTo>
                  <a:lnTo>
                    <a:pt x="0" y="6759"/>
                  </a:lnTo>
                  <a:lnTo>
                    <a:pt x="0" y="6351"/>
                  </a:lnTo>
                  <a:close/>
                  <a:moveTo>
                    <a:pt x="776" y="6707"/>
                  </a:moveTo>
                  <a:lnTo>
                    <a:pt x="776" y="6707"/>
                  </a:lnTo>
                  <a:lnTo>
                    <a:pt x="1501" y="6707"/>
                  </a:lnTo>
                  <a:lnTo>
                    <a:pt x="2348" y="6707"/>
                  </a:lnTo>
                  <a:lnTo>
                    <a:pt x="2348" y="5989"/>
                  </a:lnTo>
                  <a:lnTo>
                    <a:pt x="1501" y="6044"/>
                  </a:lnTo>
                  <a:lnTo>
                    <a:pt x="776" y="6092"/>
                  </a:lnTo>
                  <a:lnTo>
                    <a:pt x="776" y="6707"/>
                  </a:lnTo>
                  <a:close/>
                  <a:moveTo>
                    <a:pt x="776" y="4048"/>
                  </a:moveTo>
                  <a:lnTo>
                    <a:pt x="776" y="4048"/>
                  </a:lnTo>
                  <a:lnTo>
                    <a:pt x="1501" y="3842"/>
                  </a:lnTo>
                  <a:lnTo>
                    <a:pt x="2348" y="3604"/>
                  </a:lnTo>
                  <a:lnTo>
                    <a:pt x="2348" y="2883"/>
                  </a:lnTo>
                  <a:lnTo>
                    <a:pt x="1501" y="3178"/>
                  </a:lnTo>
                  <a:lnTo>
                    <a:pt x="776" y="3431"/>
                  </a:lnTo>
                  <a:lnTo>
                    <a:pt x="776" y="4048"/>
                  </a:lnTo>
                  <a:close/>
                  <a:moveTo>
                    <a:pt x="776" y="4926"/>
                  </a:moveTo>
                  <a:lnTo>
                    <a:pt x="776" y="4926"/>
                  </a:lnTo>
                  <a:lnTo>
                    <a:pt x="1501" y="4788"/>
                  </a:lnTo>
                  <a:lnTo>
                    <a:pt x="2348" y="4628"/>
                  </a:lnTo>
                  <a:lnTo>
                    <a:pt x="2348" y="3909"/>
                  </a:lnTo>
                  <a:lnTo>
                    <a:pt x="1501" y="4124"/>
                  </a:lnTo>
                  <a:lnTo>
                    <a:pt x="776" y="4310"/>
                  </a:lnTo>
                  <a:lnTo>
                    <a:pt x="776" y="4926"/>
                  </a:lnTo>
                  <a:close/>
                  <a:moveTo>
                    <a:pt x="776" y="5811"/>
                  </a:moveTo>
                  <a:lnTo>
                    <a:pt x="776" y="5811"/>
                  </a:lnTo>
                  <a:lnTo>
                    <a:pt x="1501" y="5741"/>
                  </a:lnTo>
                  <a:lnTo>
                    <a:pt x="2348" y="5661"/>
                  </a:lnTo>
                  <a:lnTo>
                    <a:pt x="2348" y="4942"/>
                  </a:lnTo>
                  <a:lnTo>
                    <a:pt x="1501" y="5078"/>
                  </a:lnTo>
                  <a:lnTo>
                    <a:pt x="776" y="5194"/>
                  </a:lnTo>
                  <a:lnTo>
                    <a:pt x="776" y="581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8" name="组合 2"/>
          <p:cNvGrpSpPr>
            <a:grpSpLocks/>
          </p:cNvGrpSpPr>
          <p:nvPr/>
        </p:nvGrpSpPr>
        <p:grpSpPr bwMode="auto">
          <a:xfrm>
            <a:off x="3128963" y="2336800"/>
            <a:ext cx="950912" cy="965200"/>
            <a:chOff x="1835696" y="2211710"/>
            <a:chExt cx="1149740" cy="1149740"/>
          </a:xfrm>
        </p:grpSpPr>
        <p:grpSp>
          <p:nvGrpSpPr>
            <p:cNvPr id="56" name="组合 55"/>
            <p:cNvGrpSpPr/>
            <p:nvPr/>
          </p:nvGrpSpPr>
          <p:grpSpPr>
            <a:xfrm>
              <a:off x="1835696" y="2211710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8" name="同心圆 5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  <p:sp>
          <p:nvSpPr>
            <p:cNvPr id="48150" name="KSO_Shape"/>
            <p:cNvSpPr>
              <a:spLocks/>
            </p:cNvSpPr>
            <p:nvPr/>
          </p:nvSpPr>
          <p:spPr bwMode="auto">
            <a:xfrm>
              <a:off x="2089061" y="2561549"/>
              <a:ext cx="648768" cy="485991"/>
            </a:xfrm>
            <a:custGeom>
              <a:avLst/>
              <a:gdLst>
                <a:gd name="T0" fmla="*/ 2147483647 w 5185"/>
                <a:gd name="T1" fmla="*/ 2147483647 h 3880"/>
                <a:gd name="T2" fmla="*/ 2147483647 w 5185"/>
                <a:gd name="T3" fmla="*/ 2147483647 h 3880"/>
                <a:gd name="T4" fmla="*/ 2147483647 w 5185"/>
                <a:gd name="T5" fmla="*/ 2147483647 h 3880"/>
                <a:gd name="T6" fmla="*/ 2147483647 w 5185"/>
                <a:gd name="T7" fmla="*/ 2147483647 h 3880"/>
                <a:gd name="T8" fmla="*/ 2147483647 w 5185"/>
                <a:gd name="T9" fmla="*/ 2147483647 h 3880"/>
                <a:gd name="T10" fmla="*/ 2147483647 w 5185"/>
                <a:gd name="T11" fmla="*/ 2147483647 h 3880"/>
                <a:gd name="T12" fmla="*/ 2147483647 w 5185"/>
                <a:gd name="T13" fmla="*/ 2147483647 h 3880"/>
                <a:gd name="T14" fmla="*/ 2147483647 w 5185"/>
                <a:gd name="T15" fmla="*/ 691708562 h 3880"/>
                <a:gd name="T16" fmla="*/ 2147483647 w 5185"/>
                <a:gd name="T17" fmla="*/ 622536027 h 3880"/>
                <a:gd name="T18" fmla="*/ 2147483647 w 5185"/>
                <a:gd name="T19" fmla="*/ 484191334 h 3880"/>
                <a:gd name="T20" fmla="*/ 2147483647 w 5185"/>
                <a:gd name="T21" fmla="*/ 363151297 h 3880"/>
                <a:gd name="T22" fmla="*/ 2147483647 w 5185"/>
                <a:gd name="T23" fmla="*/ 247853531 h 3880"/>
                <a:gd name="T24" fmla="*/ 2147483647 w 5185"/>
                <a:gd name="T25" fmla="*/ 155634132 h 3880"/>
                <a:gd name="T26" fmla="*/ 2147483647 w 5185"/>
                <a:gd name="T27" fmla="*/ 80703827 h 3880"/>
                <a:gd name="T28" fmla="*/ 2147483647 w 5185"/>
                <a:gd name="T29" fmla="*/ 28820519 h 3880"/>
                <a:gd name="T30" fmla="*/ 2147483647 w 5185"/>
                <a:gd name="T31" fmla="*/ 5757867 h 3880"/>
                <a:gd name="T32" fmla="*/ 2147483647 w 5185"/>
                <a:gd name="T33" fmla="*/ 0 h 3880"/>
                <a:gd name="T34" fmla="*/ 2147483647 w 5185"/>
                <a:gd name="T35" fmla="*/ 5757867 h 3880"/>
                <a:gd name="T36" fmla="*/ 2147483647 w 5185"/>
                <a:gd name="T37" fmla="*/ 28820519 h 3880"/>
                <a:gd name="T38" fmla="*/ 2147483647 w 5185"/>
                <a:gd name="T39" fmla="*/ 80703827 h 3880"/>
                <a:gd name="T40" fmla="*/ 2147483647 w 5185"/>
                <a:gd name="T41" fmla="*/ 155634132 h 3880"/>
                <a:gd name="T42" fmla="*/ 2147483647 w 5185"/>
                <a:gd name="T43" fmla="*/ 247853531 h 3880"/>
                <a:gd name="T44" fmla="*/ 2147483647 w 5185"/>
                <a:gd name="T45" fmla="*/ 363151297 h 3880"/>
                <a:gd name="T46" fmla="*/ 2147483647 w 5185"/>
                <a:gd name="T47" fmla="*/ 484191334 h 3880"/>
                <a:gd name="T48" fmla="*/ 2147483647 w 5185"/>
                <a:gd name="T49" fmla="*/ 622536027 h 3880"/>
                <a:gd name="T50" fmla="*/ 2147483647 w 5185"/>
                <a:gd name="T51" fmla="*/ 2147483647 h 3880"/>
                <a:gd name="T52" fmla="*/ 2147483647 w 5185"/>
                <a:gd name="T53" fmla="*/ 2147483647 h 3880"/>
                <a:gd name="T54" fmla="*/ 2147483647 w 5185"/>
                <a:gd name="T55" fmla="*/ 2147483647 h 3880"/>
                <a:gd name="T56" fmla="*/ 2147483647 w 5185"/>
                <a:gd name="T57" fmla="*/ 2147483647 h 3880"/>
                <a:gd name="T58" fmla="*/ 2147483647 w 5185"/>
                <a:gd name="T59" fmla="*/ 2147483647 h 3880"/>
                <a:gd name="T60" fmla="*/ 2147483647 w 5185"/>
                <a:gd name="T61" fmla="*/ 1723490492 h 3880"/>
                <a:gd name="T62" fmla="*/ 2147483647 w 5185"/>
                <a:gd name="T63" fmla="*/ 2147483647 h 3880"/>
                <a:gd name="T64" fmla="*/ 69027419 w 5185"/>
                <a:gd name="T65" fmla="*/ 2147483647 h 3880"/>
                <a:gd name="T66" fmla="*/ 0 w 5185"/>
                <a:gd name="T67" fmla="*/ 2147483647 h 3880"/>
                <a:gd name="T68" fmla="*/ 11507154 w 5185"/>
                <a:gd name="T69" fmla="*/ 2147483647 h 3880"/>
                <a:gd name="T70" fmla="*/ 51774435 w 5185"/>
                <a:gd name="T71" fmla="*/ 2147483647 h 3880"/>
                <a:gd name="T72" fmla="*/ 115040381 w 5185"/>
                <a:gd name="T73" fmla="*/ 2147483647 h 3880"/>
                <a:gd name="T74" fmla="*/ 207082101 w 5185"/>
                <a:gd name="T75" fmla="*/ 2147483647 h 3880"/>
                <a:gd name="T76" fmla="*/ 304869669 w 5185"/>
                <a:gd name="T77" fmla="*/ 2147483647 h 3880"/>
                <a:gd name="T78" fmla="*/ 419909894 w 5185"/>
                <a:gd name="T79" fmla="*/ 2147483647 h 3880"/>
                <a:gd name="T80" fmla="*/ 552203336 w 5185"/>
                <a:gd name="T81" fmla="*/ 2147483647 h 3880"/>
                <a:gd name="T82" fmla="*/ 655736410 w 5185"/>
                <a:gd name="T83" fmla="*/ 2147483647 h 3880"/>
                <a:gd name="T84" fmla="*/ 2147483647 w 5185"/>
                <a:gd name="T85" fmla="*/ 2147483647 h 3880"/>
                <a:gd name="T86" fmla="*/ 2147483647 w 5185"/>
                <a:gd name="T87" fmla="*/ 2147483647 h 3880"/>
                <a:gd name="T88" fmla="*/ 2147483647 w 5185"/>
                <a:gd name="T89" fmla="*/ 2147483647 h 3880"/>
                <a:gd name="T90" fmla="*/ 2147483647 w 5185"/>
                <a:gd name="T91" fmla="*/ 2147483647 h 3880"/>
                <a:gd name="T92" fmla="*/ 2147483647 w 5185"/>
                <a:gd name="T93" fmla="*/ 2147483647 h 3880"/>
                <a:gd name="T94" fmla="*/ 2147483647 w 5185"/>
                <a:gd name="T95" fmla="*/ 2147483647 h 3880"/>
                <a:gd name="T96" fmla="*/ 2147483647 w 5185"/>
                <a:gd name="T97" fmla="*/ 2147483647 h 3880"/>
                <a:gd name="T98" fmla="*/ 2147483647 w 5185"/>
                <a:gd name="T99" fmla="*/ 2147483647 h 3880"/>
                <a:gd name="T100" fmla="*/ 2147483647 w 5185"/>
                <a:gd name="T101" fmla="*/ 2147483647 h 3880"/>
                <a:gd name="T102" fmla="*/ 2147483647 w 5185"/>
                <a:gd name="T103" fmla="*/ 2147483647 h 38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185"/>
                <a:gd name="T157" fmla="*/ 0 h 3880"/>
                <a:gd name="T158" fmla="*/ 5185 w 5185"/>
                <a:gd name="T159" fmla="*/ 3880 h 388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185" h="3880">
                  <a:moveTo>
                    <a:pt x="4775" y="2900"/>
                  </a:moveTo>
                  <a:lnTo>
                    <a:pt x="411" y="2900"/>
                  </a:lnTo>
                  <a:lnTo>
                    <a:pt x="87" y="3532"/>
                  </a:lnTo>
                  <a:lnTo>
                    <a:pt x="5099" y="3532"/>
                  </a:lnTo>
                  <a:lnTo>
                    <a:pt x="4775" y="2900"/>
                  </a:lnTo>
                  <a:close/>
                  <a:moveTo>
                    <a:pt x="2046" y="3380"/>
                  </a:moveTo>
                  <a:lnTo>
                    <a:pt x="2181" y="3125"/>
                  </a:lnTo>
                  <a:lnTo>
                    <a:pt x="3017" y="3125"/>
                  </a:lnTo>
                  <a:lnTo>
                    <a:pt x="3139" y="3380"/>
                  </a:lnTo>
                  <a:lnTo>
                    <a:pt x="2046" y="3380"/>
                  </a:lnTo>
                  <a:close/>
                  <a:moveTo>
                    <a:pt x="4700" y="2755"/>
                  </a:moveTo>
                  <a:lnTo>
                    <a:pt x="4700" y="2755"/>
                  </a:lnTo>
                  <a:lnTo>
                    <a:pt x="4698" y="2743"/>
                  </a:lnTo>
                  <a:lnTo>
                    <a:pt x="4700" y="2731"/>
                  </a:lnTo>
                  <a:lnTo>
                    <a:pt x="4700" y="120"/>
                  </a:lnTo>
                  <a:lnTo>
                    <a:pt x="4699" y="108"/>
                  </a:lnTo>
                  <a:lnTo>
                    <a:pt x="4697" y="95"/>
                  </a:lnTo>
                  <a:lnTo>
                    <a:pt x="4694" y="84"/>
                  </a:lnTo>
                  <a:lnTo>
                    <a:pt x="4690" y="73"/>
                  </a:lnTo>
                  <a:lnTo>
                    <a:pt x="4685" y="63"/>
                  </a:lnTo>
                  <a:lnTo>
                    <a:pt x="4680" y="53"/>
                  </a:lnTo>
                  <a:lnTo>
                    <a:pt x="4673" y="43"/>
                  </a:lnTo>
                  <a:lnTo>
                    <a:pt x="4665" y="34"/>
                  </a:lnTo>
                  <a:lnTo>
                    <a:pt x="4657" y="27"/>
                  </a:lnTo>
                  <a:lnTo>
                    <a:pt x="4647" y="20"/>
                  </a:lnTo>
                  <a:lnTo>
                    <a:pt x="4637" y="14"/>
                  </a:lnTo>
                  <a:lnTo>
                    <a:pt x="4627" y="9"/>
                  </a:lnTo>
                  <a:lnTo>
                    <a:pt x="4616" y="5"/>
                  </a:lnTo>
                  <a:lnTo>
                    <a:pt x="4605" y="2"/>
                  </a:lnTo>
                  <a:lnTo>
                    <a:pt x="4592" y="1"/>
                  </a:lnTo>
                  <a:lnTo>
                    <a:pt x="4580" y="0"/>
                  </a:lnTo>
                  <a:lnTo>
                    <a:pt x="605" y="0"/>
                  </a:lnTo>
                  <a:lnTo>
                    <a:pt x="593" y="1"/>
                  </a:lnTo>
                  <a:lnTo>
                    <a:pt x="581" y="2"/>
                  </a:lnTo>
                  <a:lnTo>
                    <a:pt x="569" y="5"/>
                  </a:lnTo>
                  <a:lnTo>
                    <a:pt x="558" y="9"/>
                  </a:lnTo>
                  <a:lnTo>
                    <a:pt x="548" y="14"/>
                  </a:lnTo>
                  <a:lnTo>
                    <a:pt x="538" y="20"/>
                  </a:lnTo>
                  <a:lnTo>
                    <a:pt x="529" y="27"/>
                  </a:lnTo>
                  <a:lnTo>
                    <a:pt x="521" y="34"/>
                  </a:lnTo>
                  <a:lnTo>
                    <a:pt x="512" y="43"/>
                  </a:lnTo>
                  <a:lnTo>
                    <a:pt x="505" y="53"/>
                  </a:lnTo>
                  <a:lnTo>
                    <a:pt x="499" y="63"/>
                  </a:lnTo>
                  <a:lnTo>
                    <a:pt x="494" y="73"/>
                  </a:lnTo>
                  <a:lnTo>
                    <a:pt x="490" y="84"/>
                  </a:lnTo>
                  <a:lnTo>
                    <a:pt x="488" y="95"/>
                  </a:lnTo>
                  <a:lnTo>
                    <a:pt x="486" y="108"/>
                  </a:lnTo>
                  <a:lnTo>
                    <a:pt x="485" y="120"/>
                  </a:lnTo>
                  <a:lnTo>
                    <a:pt x="485" y="2731"/>
                  </a:lnTo>
                  <a:lnTo>
                    <a:pt x="486" y="2743"/>
                  </a:lnTo>
                  <a:lnTo>
                    <a:pt x="485" y="2755"/>
                  </a:lnTo>
                  <a:lnTo>
                    <a:pt x="484" y="2756"/>
                  </a:lnTo>
                  <a:lnTo>
                    <a:pt x="4701" y="2756"/>
                  </a:lnTo>
                  <a:lnTo>
                    <a:pt x="4700" y="2755"/>
                  </a:lnTo>
                  <a:close/>
                  <a:moveTo>
                    <a:pt x="4401" y="2552"/>
                  </a:moveTo>
                  <a:lnTo>
                    <a:pt x="784" y="2552"/>
                  </a:lnTo>
                  <a:lnTo>
                    <a:pt x="784" y="299"/>
                  </a:lnTo>
                  <a:lnTo>
                    <a:pt x="4401" y="299"/>
                  </a:lnTo>
                  <a:lnTo>
                    <a:pt x="4401" y="2552"/>
                  </a:lnTo>
                  <a:close/>
                  <a:moveTo>
                    <a:pt x="5172" y="3676"/>
                  </a:moveTo>
                  <a:lnTo>
                    <a:pt x="12" y="3676"/>
                  </a:lnTo>
                  <a:lnTo>
                    <a:pt x="0" y="3700"/>
                  </a:lnTo>
                  <a:lnTo>
                    <a:pt x="1" y="3713"/>
                  </a:lnTo>
                  <a:lnTo>
                    <a:pt x="2" y="3727"/>
                  </a:lnTo>
                  <a:lnTo>
                    <a:pt x="5" y="3741"/>
                  </a:lnTo>
                  <a:lnTo>
                    <a:pt x="9" y="3756"/>
                  </a:lnTo>
                  <a:lnTo>
                    <a:pt x="14" y="3771"/>
                  </a:lnTo>
                  <a:lnTo>
                    <a:pt x="20" y="3786"/>
                  </a:lnTo>
                  <a:lnTo>
                    <a:pt x="28" y="3801"/>
                  </a:lnTo>
                  <a:lnTo>
                    <a:pt x="36" y="3815"/>
                  </a:lnTo>
                  <a:lnTo>
                    <a:pt x="44" y="3828"/>
                  </a:lnTo>
                  <a:lnTo>
                    <a:pt x="53" y="3841"/>
                  </a:lnTo>
                  <a:lnTo>
                    <a:pt x="63" y="3852"/>
                  </a:lnTo>
                  <a:lnTo>
                    <a:pt x="73" y="3861"/>
                  </a:lnTo>
                  <a:lnTo>
                    <a:pt x="85" y="3869"/>
                  </a:lnTo>
                  <a:lnTo>
                    <a:pt x="96" y="3875"/>
                  </a:lnTo>
                  <a:lnTo>
                    <a:pt x="108" y="3878"/>
                  </a:lnTo>
                  <a:lnTo>
                    <a:pt x="114" y="3879"/>
                  </a:lnTo>
                  <a:lnTo>
                    <a:pt x="120" y="3880"/>
                  </a:lnTo>
                  <a:lnTo>
                    <a:pt x="5065" y="3880"/>
                  </a:lnTo>
                  <a:lnTo>
                    <a:pt x="5071" y="3879"/>
                  </a:lnTo>
                  <a:lnTo>
                    <a:pt x="5077" y="3878"/>
                  </a:lnTo>
                  <a:lnTo>
                    <a:pt x="5089" y="3875"/>
                  </a:lnTo>
                  <a:lnTo>
                    <a:pt x="5101" y="3869"/>
                  </a:lnTo>
                  <a:lnTo>
                    <a:pt x="5112" y="3861"/>
                  </a:lnTo>
                  <a:lnTo>
                    <a:pt x="5122" y="3852"/>
                  </a:lnTo>
                  <a:lnTo>
                    <a:pt x="5132" y="3841"/>
                  </a:lnTo>
                  <a:lnTo>
                    <a:pt x="5141" y="3828"/>
                  </a:lnTo>
                  <a:lnTo>
                    <a:pt x="5150" y="3815"/>
                  </a:lnTo>
                  <a:lnTo>
                    <a:pt x="5158" y="3801"/>
                  </a:lnTo>
                  <a:lnTo>
                    <a:pt x="5165" y="3786"/>
                  </a:lnTo>
                  <a:lnTo>
                    <a:pt x="5171" y="3771"/>
                  </a:lnTo>
                  <a:lnTo>
                    <a:pt x="5176" y="3756"/>
                  </a:lnTo>
                  <a:lnTo>
                    <a:pt x="5180" y="3741"/>
                  </a:lnTo>
                  <a:lnTo>
                    <a:pt x="5182" y="3727"/>
                  </a:lnTo>
                  <a:lnTo>
                    <a:pt x="5184" y="3713"/>
                  </a:lnTo>
                  <a:lnTo>
                    <a:pt x="5185" y="3700"/>
                  </a:lnTo>
                  <a:lnTo>
                    <a:pt x="5172" y="367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bIns="360000" anchor="ctr"/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>
            <a:grpSpLocks/>
          </p:cNvGrpSpPr>
          <p:nvPr/>
        </p:nvGrpSpPr>
        <p:grpSpPr bwMode="auto">
          <a:xfrm>
            <a:off x="3919538" y="3511550"/>
            <a:ext cx="949325" cy="965200"/>
            <a:chOff x="2483768" y="3435846"/>
            <a:chExt cx="1149740" cy="1149740"/>
          </a:xfrm>
        </p:grpSpPr>
        <p:grpSp>
          <p:nvGrpSpPr>
            <p:cNvPr id="61" name="组合 60"/>
            <p:cNvGrpSpPr/>
            <p:nvPr/>
          </p:nvGrpSpPr>
          <p:grpSpPr>
            <a:xfrm>
              <a:off x="2483768" y="3435846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3" name="同心圆 6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  <p:sp>
          <p:nvSpPr>
            <p:cNvPr id="48148" name="KSO_Shape"/>
            <p:cNvSpPr>
              <a:spLocks/>
            </p:cNvSpPr>
            <p:nvPr/>
          </p:nvSpPr>
          <p:spPr bwMode="auto">
            <a:xfrm>
              <a:off x="2802927" y="3812160"/>
              <a:ext cx="521035" cy="438717"/>
            </a:xfrm>
            <a:custGeom>
              <a:avLst/>
              <a:gdLst>
                <a:gd name="T0" fmla="*/ 17021 w 2301876"/>
                <a:gd name="T1" fmla="*/ 72008 h 1941513"/>
                <a:gd name="T2" fmla="*/ 16483 w 2301876"/>
                <a:gd name="T3" fmla="*/ 75081 h 1941513"/>
                <a:gd name="T4" fmla="*/ 19592 w 2301876"/>
                <a:gd name="T5" fmla="*/ 77885 h 1941513"/>
                <a:gd name="T6" fmla="*/ 35685 w 2301876"/>
                <a:gd name="T7" fmla="*/ 77080 h 1941513"/>
                <a:gd name="T8" fmla="*/ 37044 w 2301876"/>
                <a:gd name="T9" fmla="*/ 73752 h 1941513"/>
                <a:gd name="T10" fmla="*/ 34393 w 2301876"/>
                <a:gd name="T11" fmla="*/ 70505 h 1941513"/>
                <a:gd name="T12" fmla="*/ 69110 w 2301876"/>
                <a:gd name="T13" fmla="*/ 63694 h 1941513"/>
                <a:gd name="T14" fmla="*/ 67991 w 2301876"/>
                <a:gd name="T15" fmla="*/ 67423 h 1941513"/>
                <a:gd name="T16" fmla="*/ 81666 w 2301876"/>
                <a:gd name="T17" fmla="*/ 69261 h 1941513"/>
                <a:gd name="T18" fmla="*/ 84428 w 2301876"/>
                <a:gd name="T19" fmla="*/ 66538 h 1941513"/>
                <a:gd name="T20" fmla="*/ 82286 w 2301876"/>
                <a:gd name="T21" fmla="*/ 63305 h 1941513"/>
                <a:gd name="T22" fmla="*/ 78349 w 2301876"/>
                <a:gd name="T23" fmla="*/ 26374 h 1941513"/>
                <a:gd name="T24" fmla="*/ 81207 w 2301876"/>
                <a:gd name="T25" fmla="*/ 29461 h 1941513"/>
                <a:gd name="T26" fmla="*/ 82030 w 2301876"/>
                <a:gd name="T27" fmla="*/ 34091 h 1941513"/>
                <a:gd name="T28" fmla="*/ 84052 w 2301876"/>
                <a:gd name="T29" fmla="*/ 36600 h 1941513"/>
                <a:gd name="T30" fmla="*/ 81113 w 2301876"/>
                <a:gd name="T31" fmla="*/ 42895 h 1941513"/>
                <a:gd name="T32" fmla="*/ 86681 w 2301876"/>
                <a:gd name="T33" fmla="*/ 46814 h 1941513"/>
                <a:gd name="T34" fmla="*/ 63005 w 2301876"/>
                <a:gd name="T35" fmla="*/ 56476 h 1941513"/>
                <a:gd name="T36" fmla="*/ 65809 w 2301876"/>
                <a:gd name="T37" fmla="*/ 46438 h 1941513"/>
                <a:gd name="T38" fmla="*/ 71553 w 2301876"/>
                <a:gd name="T39" fmla="*/ 42720 h 1941513"/>
                <a:gd name="T40" fmla="*/ 68411 w 2301876"/>
                <a:gd name="T41" fmla="*/ 36399 h 1941513"/>
                <a:gd name="T42" fmla="*/ 70205 w 2301876"/>
                <a:gd name="T43" fmla="*/ 33742 h 1941513"/>
                <a:gd name="T44" fmla="*/ 71135 w 2301876"/>
                <a:gd name="T45" fmla="*/ 29179 h 1941513"/>
                <a:gd name="T46" fmla="*/ 74088 w 2301876"/>
                <a:gd name="T47" fmla="*/ 26253 h 1941513"/>
                <a:gd name="T48" fmla="*/ 29216 w 2301876"/>
                <a:gd name="T49" fmla="*/ 24388 h 1941513"/>
                <a:gd name="T50" fmla="*/ 32881 w 2301876"/>
                <a:gd name="T51" fmla="*/ 28036 h 1941513"/>
                <a:gd name="T52" fmla="*/ 33878 w 2301876"/>
                <a:gd name="T53" fmla="*/ 33547 h 1941513"/>
                <a:gd name="T54" fmla="*/ 32436 w 2301876"/>
                <a:gd name="T55" fmla="*/ 37758 h 1941513"/>
                <a:gd name="T56" fmla="*/ 29445 w 2301876"/>
                <a:gd name="T57" fmla="*/ 40480 h 1941513"/>
                <a:gd name="T58" fmla="*/ 36303 w 2301876"/>
                <a:gd name="T59" fmla="*/ 46756 h 1941513"/>
                <a:gd name="T60" fmla="*/ 41773 w 2301876"/>
                <a:gd name="T61" fmla="*/ 52925 h 1941513"/>
                <a:gd name="T62" fmla="*/ 11417 w 2301876"/>
                <a:gd name="T63" fmla="*/ 53475 h 1941513"/>
                <a:gd name="T64" fmla="*/ 16645 w 2301876"/>
                <a:gd name="T65" fmla="*/ 47105 h 1941513"/>
                <a:gd name="T66" fmla="*/ 24244 w 2301876"/>
                <a:gd name="T67" fmla="*/ 40588 h 1941513"/>
                <a:gd name="T68" fmla="*/ 21185 w 2301876"/>
                <a:gd name="T69" fmla="*/ 38013 h 1941513"/>
                <a:gd name="T70" fmla="*/ 19596 w 2301876"/>
                <a:gd name="T71" fmla="*/ 33883 h 1941513"/>
                <a:gd name="T72" fmla="*/ 20390 w 2301876"/>
                <a:gd name="T73" fmla="*/ 28398 h 1941513"/>
                <a:gd name="T74" fmla="*/ 23921 w 2301876"/>
                <a:gd name="T75" fmla="*/ 24549 h 1941513"/>
                <a:gd name="T76" fmla="*/ 7185 w 2301876"/>
                <a:gd name="T77" fmla="*/ 6871 h 1941513"/>
                <a:gd name="T78" fmla="*/ 6849 w 2301876"/>
                <a:gd name="T79" fmla="*/ 61822 h 1941513"/>
                <a:gd name="T80" fmla="*/ 10172 w 2301876"/>
                <a:gd name="T81" fmla="*/ 65902 h 1941513"/>
                <a:gd name="T82" fmla="*/ 46368 w 2301876"/>
                <a:gd name="T83" fmla="*/ 62494 h 1941513"/>
                <a:gd name="T84" fmla="*/ 46422 w 2301876"/>
                <a:gd name="T85" fmla="*/ 7005 h 1941513"/>
                <a:gd name="T86" fmla="*/ 91972 w 2301876"/>
                <a:gd name="T87" fmla="*/ 6680 h 1941513"/>
                <a:gd name="T88" fmla="*/ 95771 w 2301876"/>
                <a:gd name="T89" fmla="*/ 8478 h 1941513"/>
                <a:gd name="T90" fmla="*/ 97563 w 2301876"/>
                <a:gd name="T91" fmla="*/ 12275 h 1941513"/>
                <a:gd name="T92" fmla="*/ 96310 w 2301876"/>
                <a:gd name="T93" fmla="*/ 67919 h 1941513"/>
                <a:gd name="T94" fmla="*/ 90638 w 2301876"/>
                <a:gd name="T95" fmla="*/ 71997 h 1941513"/>
                <a:gd name="T96" fmla="*/ 63424 w 2301876"/>
                <a:gd name="T97" fmla="*/ 72279 h 1941513"/>
                <a:gd name="T98" fmla="*/ 60959 w 2301876"/>
                <a:gd name="T99" fmla="*/ 58180 h 1941513"/>
                <a:gd name="T100" fmla="*/ 89992 w 2301876"/>
                <a:gd name="T101" fmla="*/ 59227 h 1941513"/>
                <a:gd name="T102" fmla="*/ 92215 w 2301876"/>
                <a:gd name="T103" fmla="*/ 55564 h 1941513"/>
                <a:gd name="T104" fmla="*/ 46032 w 2301876"/>
                <a:gd name="T105" fmla="*/ 13 h 1941513"/>
                <a:gd name="T106" fmla="*/ 50876 w 2301876"/>
                <a:gd name="T107" fmla="*/ 2013 h 1941513"/>
                <a:gd name="T108" fmla="*/ 53352 w 2301876"/>
                <a:gd name="T109" fmla="*/ 6602 h 1941513"/>
                <a:gd name="T110" fmla="*/ 52128 w 2301876"/>
                <a:gd name="T111" fmla="*/ 75725 h 1941513"/>
                <a:gd name="T112" fmla="*/ 45494 w 2301876"/>
                <a:gd name="T113" fmla="*/ 81106 h 1941513"/>
                <a:gd name="T114" fmla="*/ 10294 w 2301876"/>
                <a:gd name="T115" fmla="*/ 81670 h 1941513"/>
                <a:gd name="T116" fmla="*/ 2355 w 2301876"/>
                <a:gd name="T117" fmla="*/ 77295 h 1941513"/>
                <a:gd name="T118" fmla="*/ 0 w 2301876"/>
                <a:gd name="T119" fmla="*/ 7783 h 1941513"/>
                <a:gd name="T120" fmla="*/ 1776 w 2301876"/>
                <a:gd name="T121" fmla="*/ 2831 h 1941513"/>
                <a:gd name="T122" fmla="*/ 6230 w 2301876"/>
                <a:gd name="T123" fmla="*/ 148 h 19415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01876"/>
                <a:gd name="T187" fmla="*/ 0 h 1941513"/>
                <a:gd name="T188" fmla="*/ 2301876 w 2301876"/>
                <a:gd name="T189" fmla="*/ 1941513 h 194151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01876" h="1941513">
                  <a:moveTo>
                    <a:pt x="475693" y="1664563"/>
                  </a:moveTo>
                  <a:lnTo>
                    <a:pt x="471250" y="1664880"/>
                  </a:lnTo>
                  <a:lnTo>
                    <a:pt x="466490" y="1665198"/>
                  </a:lnTo>
                  <a:lnTo>
                    <a:pt x="462047" y="1665515"/>
                  </a:lnTo>
                  <a:lnTo>
                    <a:pt x="457605" y="1666468"/>
                  </a:lnTo>
                  <a:lnTo>
                    <a:pt x="453162" y="1667421"/>
                  </a:lnTo>
                  <a:lnTo>
                    <a:pt x="449354" y="1668691"/>
                  </a:lnTo>
                  <a:lnTo>
                    <a:pt x="440786" y="1671550"/>
                  </a:lnTo>
                  <a:lnTo>
                    <a:pt x="433170" y="1675679"/>
                  </a:lnTo>
                  <a:lnTo>
                    <a:pt x="425553" y="1680125"/>
                  </a:lnTo>
                  <a:lnTo>
                    <a:pt x="418572" y="1685207"/>
                  </a:lnTo>
                  <a:lnTo>
                    <a:pt x="412542" y="1691241"/>
                  </a:lnTo>
                  <a:lnTo>
                    <a:pt x="406513" y="1697276"/>
                  </a:lnTo>
                  <a:lnTo>
                    <a:pt x="401435" y="1704263"/>
                  </a:lnTo>
                  <a:lnTo>
                    <a:pt x="396993" y="1711886"/>
                  </a:lnTo>
                  <a:lnTo>
                    <a:pt x="392867" y="1719508"/>
                  </a:lnTo>
                  <a:lnTo>
                    <a:pt x="390011" y="1728083"/>
                  </a:lnTo>
                  <a:lnTo>
                    <a:pt x="388742" y="1732212"/>
                  </a:lnTo>
                  <a:lnTo>
                    <a:pt x="387790" y="1736341"/>
                  </a:lnTo>
                  <a:lnTo>
                    <a:pt x="386838" y="1740787"/>
                  </a:lnTo>
                  <a:lnTo>
                    <a:pt x="386203" y="1745552"/>
                  </a:lnTo>
                  <a:lnTo>
                    <a:pt x="385886" y="1749998"/>
                  </a:lnTo>
                  <a:lnTo>
                    <a:pt x="385886" y="1754444"/>
                  </a:lnTo>
                  <a:lnTo>
                    <a:pt x="385886" y="1759209"/>
                  </a:lnTo>
                  <a:lnTo>
                    <a:pt x="386203" y="1763655"/>
                  </a:lnTo>
                  <a:lnTo>
                    <a:pt x="386838" y="1768419"/>
                  </a:lnTo>
                  <a:lnTo>
                    <a:pt x="387790" y="1772865"/>
                  </a:lnTo>
                  <a:lnTo>
                    <a:pt x="388742" y="1776994"/>
                  </a:lnTo>
                  <a:lnTo>
                    <a:pt x="390011" y="1781441"/>
                  </a:lnTo>
                  <a:lnTo>
                    <a:pt x="392867" y="1789698"/>
                  </a:lnTo>
                  <a:lnTo>
                    <a:pt x="396993" y="1797639"/>
                  </a:lnTo>
                  <a:lnTo>
                    <a:pt x="401435" y="1804943"/>
                  </a:lnTo>
                  <a:lnTo>
                    <a:pt x="406513" y="1812248"/>
                  </a:lnTo>
                  <a:lnTo>
                    <a:pt x="412542" y="1818283"/>
                  </a:lnTo>
                  <a:lnTo>
                    <a:pt x="418572" y="1824317"/>
                  </a:lnTo>
                  <a:lnTo>
                    <a:pt x="425553" y="1829399"/>
                  </a:lnTo>
                  <a:lnTo>
                    <a:pt x="433170" y="1833845"/>
                  </a:lnTo>
                  <a:lnTo>
                    <a:pt x="440786" y="1837657"/>
                  </a:lnTo>
                  <a:lnTo>
                    <a:pt x="449354" y="1840515"/>
                  </a:lnTo>
                  <a:lnTo>
                    <a:pt x="453162" y="1842103"/>
                  </a:lnTo>
                  <a:lnTo>
                    <a:pt x="457605" y="1842738"/>
                  </a:lnTo>
                  <a:lnTo>
                    <a:pt x="462047" y="1843374"/>
                  </a:lnTo>
                  <a:lnTo>
                    <a:pt x="466490" y="1844326"/>
                  </a:lnTo>
                  <a:lnTo>
                    <a:pt x="471250" y="1844644"/>
                  </a:lnTo>
                  <a:lnTo>
                    <a:pt x="475693" y="1844644"/>
                  </a:lnTo>
                  <a:lnTo>
                    <a:pt x="784465" y="1844644"/>
                  </a:lnTo>
                  <a:lnTo>
                    <a:pt x="788908" y="1844644"/>
                  </a:lnTo>
                  <a:lnTo>
                    <a:pt x="793668" y="1844326"/>
                  </a:lnTo>
                  <a:lnTo>
                    <a:pt x="798111" y="1843374"/>
                  </a:lnTo>
                  <a:lnTo>
                    <a:pt x="802553" y="1842738"/>
                  </a:lnTo>
                  <a:lnTo>
                    <a:pt x="806996" y="1842103"/>
                  </a:lnTo>
                  <a:lnTo>
                    <a:pt x="811122" y="1840515"/>
                  </a:lnTo>
                  <a:lnTo>
                    <a:pt x="819690" y="1837657"/>
                  </a:lnTo>
                  <a:lnTo>
                    <a:pt x="827306" y="1833845"/>
                  </a:lnTo>
                  <a:lnTo>
                    <a:pt x="834605" y="1829399"/>
                  </a:lnTo>
                  <a:lnTo>
                    <a:pt x="841586" y="1824317"/>
                  </a:lnTo>
                  <a:lnTo>
                    <a:pt x="847933" y="1818283"/>
                  </a:lnTo>
                  <a:lnTo>
                    <a:pt x="853963" y="1812248"/>
                  </a:lnTo>
                  <a:lnTo>
                    <a:pt x="859040" y="1804943"/>
                  </a:lnTo>
                  <a:lnTo>
                    <a:pt x="863483" y="1797639"/>
                  </a:lnTo>
                  <a:lnTo>
                    <a:pt x="867608" y="1789698"/>
                  </a:lnTo>
                  <a:lnTo>
                    <a:pt x="870464" y="1781441"/>
                  </a:lnTo>
                  <a:lnTo>
                    <a:pt x="871734" y="1776994"/>
                  </a:lnTo>
                  <a:lnTo>
                    <a:pt x="872686" y="1772865"/>
                  </a:lnTo>
                  <a:lnTo>
                    <a:pt x="873320" y="1768419"/>
                  </a:lnTo>
                  <a:lnTo>
                    <a:pt x="873638" y="1763655"/>
                  </a:lnTo>
                  <a:lnTo>
                    <a:pt x="874272" y="1759209"/>
                  </a:lnTo>
                  <a:lnTo>
                    <a:pt x="874590" y="1754444"/>
                  </a:lnTo>
                  <a:lnTo>
                    <a:pt x="874272" y="1749998"/>
                  </a:lnTo>
                  <a:lnTo>
                    <a:pt x="873638" y="1745552"/>
                  </a:lnTo>
                  <a:lnTo>
                    <a:pt x="873320" y="1740787"/>
                  </a:lnTo>
                  <a:lnTo>
                    <a:pt x="872686" y="1736341"/>
                  </a:lnTo>
                  <a:lnTo>
                    <a:pt x="871734" y="1732212"/>
                  </a:lnTo>
                  <a:lnTo>
                    <a:pt x="870464" y="1728083"/>
                  </a:lnTo>
                  <a:lnTo>
                    <a:pt x="867608" y="1719508"/>
                  </a:lnTo>
                  <a:lnTo>
                    <a:pt x="863483" y="1711886"/>
                  </a:lnTo>
                  <a:lnTo>
                    <a:pt x="859040" y="1704263"/>
                  </a:lnTo>
                  <a:lnTo>
                    <a:pt x="853963" y="1697276"/>
                  </a:lnTo>
                  <a:lnTo>
                    <a:pt x="847933" y="1691241"/>
                  </a:lnTo>
                  <a:lnTo>
                    <a:pt x="841586" y="1685207"/>
                  </a:lnTo>
                  <a:lnTo>
                    <a:pt x="834605" y="1680125"/>
                  </a:lnTo>
                  <a:lnTo>
                    <a:pt x="827306" y="1675679"/>
                  </a:lnTo>
                  <a:lnTo>
                    <a:pt x="819690" y="1671550"/>
                  </a:lnTo>
                  <a:lnTo>
                    <a:pt x="811122" y="1668691"/>
                  </a:lnTo>
                  <a:lnTo>
                    <a:pt x="806996" y="1667421"/>
                  </a:lnTo>
                  <a:lnTo>
                    <a:pt x="802553" y="1666468"/>
                  </a:lnTo>
                  <a:lnTo>
                    <a:pt x="798111" y="1665515"/>
                  </a:lnTo>
                  <a:lnTo>
                    <a:pt x="793668" y="1665198"/>
                  </a:lnTo>
                  <a:lnTo>
                    <a:pt x="788908" y="1664880"/>
                  </a:lnTo>
                  <a:lnTo>
                    <a:pt x="784465" y="1664563"/>
                  </a:lnTo>
                  <a:lnTo>
                    <a:pt x="475693" y="1664563"/>
                  </a:lnTo>
                  <a:close/>
                  <a:moveTo>
                    <a:pt x="1670551" y="1495108"/>
                  </a:moveTo>
                  <a:lnTo>
                    <a:pt x="1662926" y="1495425"/>
                  </a:lnTo>
                  <a:lnTo>
                    <a:pt x="1655936" y="1496695"/>
                  </a:lnTo>
                  <a:lnTo>
                    <a:pt x="1648946" y="1498283"/>
                  </a:lnTo>
                  <a:lnTo>
                    <a:pt x="1642274" y="1500823"/>
                  </a:lnTo>
                  <a:lnTo>
                    <a:pt x="1636237" y="1503998"/>
                  </a:lnTo>
                  <a:lnTo>
                    <a:pt x="1629882" y="1507490"/>
                  </a:lnTo>
                  <a:lnTo>
                    <a:pt x="1624481" y="1511618"/>
                  </a:lnTo>
                  <a:lnTo>
                    <a:pt x="1619080" y="1516380"/>
                  </a:lnTo>
                  <a:lnTo>
                    <a:pt x="1614631" y="1521778"/>
                  </a:lnTo>
                  <a:lnTo>
                    <a:pt x="1610183" y="1527175"/>
                  </a:lnTo>
                  <a:lnTo>
                    <a:pt x="1606688" y="1533208"/>
                  </a:lnTo>
                  <a:lnTo>
                    <a:pt x="1603511" y="1539240"/>
                  </a:lnTo>
                  <a:lnTo>
                    <a:pt x="1601605" y="1545908"/>
                  </a:lnTo>
                  <a:lnTo>
                    <a:pt x="1599698" y="1552893"/>
                  </a:lnTo>
                  <a:lnTo>
                    <a:pt x="1598427" y="1559878"/>
                  </a:lnTo>
                  <a:lnTo>
                    <a:pt x="1598110" y="1567498"/>
                  </a:lnTo>
                  <a:lnTo>
                    <a:pt x="1598427" y="1574800"/>
                  </a:lnTo>
                  <a:lnTo>
                    <a:pt x="1599698" y="1582103"/>
                  </a:lnTo>
                  <a:lnTo>
                    <a:pt x="1601605" y="1589088"/>
                  </a:lnTo>
                  <a:lnTo>
                    <a:pt x="1603511" y="1595755"/>
                  </a:lnTo>
                  <a:lnTo>
                    <a:pt x="1606688" y="1602105"/>
                  </a:lnTo>
                  <a:lnTo>
                    <a:pt x="1610183" y="1607820"/>
                  </a:lnTo>
                  <a:lnTo>
                    <a:pt x="1614631" y="1613535"/>
                  </a:lnTo>
                  <a:lnTo>
                    <a:pt x="1619080" y="1618615"/>
                  </a:lnTo>
                  <a:lnTo>
                    <a:pt x="1624481" y="1623378"/>
                  </a:lnTo>
                  <a:lnTo>
                    <a:pt x="1629882" y="1627505"/>
                  </a:lnTo>
                  <a:lnTo>
                    <a:pt x="1636237" y="1630998"/>
                  </a:lnTo>
                  <a:lnTo>
                    <a:pt x="1642274" y="1634173"/>
                  </a:lnTo>
                  <a:lnTo>
                    <a:pt x="1648946" y="1636713"/>
                  </a:lnTo>
                  <a:lnTo>
                    <a:pt x="1655936" y="1638300"/>
                  </a:lnTo>
                  <a:lnTo>
                    <a:pt x="1662926" y="1639253"/>
                  </a:lnTo>
                  <a:lnTo>
                    <a:pt x="1670551" y="1639570"/>
                  </a:lnTo>
                  <a:lnTo>
                    <a:pt x="1918697" y="1639570"/>
                  </a:lnTo>
                  <a:lnTo>
                    <a:pt x="1926004" y="1639253"/>
                  </a:lnTo>
                  <a:lnTo>
                    <a:pt x="1933630" y="1638300"/>
                  </a:lnTo>
                  <a:lnTo>
                    <a:pt x="1940620" y="1636713"/>
                  </a:lnTo>
                  <a:lnTo>
                    <a:pt x="1947292" y="1634173"/>
                  </a:lnTo>
                  <a:lnTo>
                    <a:pt x="1953329" y="1630998"/>
                  </a:lnTo>
                  <a:lnTo>
                    <a:pt x="1959366" y="1627505"/>
                  </a:lnTo>
                  <a:lnTo>
                    <a:pt x="1964767" y="1623378"/>
                  </a:lnTo>
                  <a:lnTo>
                    <a:pt x="1970168" y="1618615"/>
                  </a:lnTo>
                  <a:lnTo>
                    <a:pt x="1974934" y="1613535"/>
                  </a:lnTo>
                  <a:lnTo>
                    <a:pt x="1979065" y="1607820"/>
                  </a:lnTo>
                  <a:lnTo>
                    <a:pt x="1982560" y="1602105"/>
                  </a:lnTo>
                  <a:lnTo>
                    <a:pt x="1985419" y="1595755"/>
                  </a:lnTo>
                  <a:lnTo>
                    <a:pt x="1988279" y="1589088"/>
                  </a:lnTo>
                  <a:lnTo>
                    <a:pt x="1989868" y="1582103"/>
                  </a:lnTo>
                  <a:lnTo>
                    <a:pt x="1991138" y="1574800"/>
                  </a:lnTo>
                  <a:lnTo>
                    <a:pt x="1991456" y="1567498"/>
                  </a:lnTo>
                  <a:lnTo>
                    <a:pt x="1991138" y="1559878"/>
                  </a:lnTo>
                  <a:lnTo>
                    <a:pt x="1989868" y="1552893"/>
                  </a:lnTo>
                  <a:lnTo>
                    <a:pt x="1988279" y="1545908"/>
                  </a:lnTo>
                  <a:lnTo>
                    <a:pt x="1985419" y="1539240"/>
                  </a:lnTo>
                  <a:lnTo>
                    <a:pt x="1982560" y="1533208"/>
                  </a:lnTo>
                  <a:lnTo>
                    <a:pt x="1979065" y="1527175"/>
                  </a:lnTo>
                  <a:lnTo>
                    <a:pt x="1974934" y="1521778"/>
                  </a:lnTo>
                  <a:lnTo>
                    <a:pt x="1970168" y="1516380"/>
                  </a:lnTo>
                  <a:lnTo>
                    <a:pt x="1964767" y="1511618"/>
                  </a:lnTo>
                  <a:lnTo>
                    <a:pt x="1959366" y="1507490"/>
                  </a:lnTo>
                  <a:lnTo>
                    <a:pt x="1953329" y="1503998"/>
                  </a:lnTo>
                  <a:lnTo>
                    <a:pt x="1947292" y="1500823"/>
                  </a:lnTo>
                  <a:lnTo>
                    <a:pt x="1940620" y="1498283"/>
                  </a:lnTo>
                  <a:lnTo>
                    <a:pt x="1933630" y="1496695"/>
                  </a:lnTo>
                  <a:lnTo>
                    <a:pt x="1926004" y="1495425"/>
                  </a:lnTo>
                  <a:lnTo>
                    <a:pt x="1918697" y="1495108"/>
                  </a:lnTo>
                  <a:lnTo>
                    <a:pt x="1670551" y="1495108"/>
                  </a:lnTo>
                  <a:close/>
                  <a:moveTo>
                    <a:pt x="1787673" y="611187"/>
                  </a:moveTo>
                  <a:lnTo>
                    <a:pt x="1794669" y="611187"/>
                  </a:lnTo>
                  <a:lnTo>
                    <a:pt x="1801665" y="611187"/>
                  </a:lnTo>
                  <a:lnTo>
                    <a:pt x="1808661" y="612140"/>
                  </a:lnTo>
                  <a:lnTo>
                    <a:pt x="1815338" y="613093"/>
                  </a:lnTo>
                  <a:lnTo>
                    <a:pt x="1822016" y="614681"/>
                  </a:lnTo>
                  <a:lnTo>
                    <a:pt x="1828694" y="616587"/>
                  </a:lnTo>
                  <a:lnTo>
                    <a:pt x="1835372" y="618810"/>
                  </a:lnTo>
                  <a:lnTo>
                    <a:pt x="1841732" y="621352"/>
                  </a:lnTo>
                  <a:lnTo>
                    <a:pt x="1847773" y="624210"/>
                  </a:lnTo>
                  <a:lnTo>
                    <a:pt x="1853815" y="627387"/>
                  </a:lnTo>
                  <a:lnTo>
                    <a:pt x="1859539" y="631198"/>
                  </a:lnTo>
                  <a:lnTo>
                    <a:pt x="1865581" y="635010"/>
                  </a:lnTo>
                  <a:lnTo>
                    <a:pt x="1870987" y="639457"/>
                  </a:lnTo>
                  <a:lnTo>
                    <a:pt x="1876393" y="643904"/>
                  </a:lnTo>
                  <a:lnTo>
                    <a:pt x="1881480" y="648986"/>
                  </a:lnTo>
                  <a:lnTo>
                    <a:pt x="1886568" y="654068"/>
                  </a:lnTo>
                  <a:lnTo>
                    <a:pt x="1891338" y="659151"/>
                  </a:lnTo>
                  <a:lnTo>
                    <a:pt x="1895790" y="665186"/>
                  </a:lnTo>
                  <a:lnTo>
                    <a:pt x="1900242" y="670903"/>
                  </a:lnTo>
                  <a:lnTo>
                    <a:pt x="1904376" y="677256"/>
                  </a:lnTo>
                  <a:lnTo>
                    <a:pt x="1908192" y="683609"/>
                  </a:lnTo>
                  <a:lnTo>
                    <a:pt x="1911690" y="690597"/>
                  </a:lnTo>
                  <a:lnTo>
                    <a:pt x="1915188" y="697267"/>
                  </a:lnTo>
                  <a:lnTo>
                    <a:pt x="1918049" y="704255"/>
                  </a:lnTo>
                  <a:lnTo>
                    <a:pt x="1920593" y="711561"/>
                  </a:lnTo>
                  <a:lnTo>
                    <a:pt x="1923137" y="718867"/>
                  </a:lnTo>
                  <a:lnTo>
                    <a:pt x="1925363" y="726808"/>
                  </a:lnTo>
                  <a:lnTo>
                    <a:pt x="1927271" y="734431"/>
                  </a:lnTo>
                  <a:lnTo>
                    <a:pt x="1928861" y="742690"/>
                  </a:lnTo>
                  <a:lnTo>
                    <a:pt x="1929815" y="750631"/>
                  </a:lnTo>
                  <a:lnTo>
                    <a:pt x="1930451" y="758889"/>
                  </a:lnTo>
                  <a:lnTo>
                    <a:pt x="1931405" y="767466"/>
                  </a:lnTo>
                  <a:lnTo>
                    <a:pt x="1931405" y="775724"/>
                  </a:lnTo>
                  <a:lnTo>
                    <a:pt x="1931723" y="784301"/>
                  </a:lnTo>
                  <a:lnTo>
                    <a:pt x="1932359" y="791924"/>
                  </a:lnTo>
                  <a:lnTo>
                    <a:pt x="1933313" y="799865"/>
                  </a:lnTo>
                  <a:lnTo>
                    <a:pt x="1934585" y="806853"/>
                  </a:lnTo>
                  <a:lnTo>
                    <a:pt x="1936175" y="813206"/>
                  </a:lnTo>
                  <a:lnTo>
                    <a:pt x="1938401" y="819241"/>
                  </a:lnTo>
                  <a:lnTo>
                    <a:pt x="1940627" y="824958"/>
                  </a:lnTo>
                  <a:lnTo>
                    <a:pt x="1943171" y="830041"/>
                  </a:lnTo>
                  <a:lnTo>
                    <a:pt x="1945715" y="834805"/>
                  </a:lnTo>
                  <a:lnTo>
                    <a:pt x="1948576" y="839252"/>
                  </a:lnTo>
                  <a:lnTo>
                    <a:pt x="1951756" y="843381"/>
                  </a:lnTo>
                  <a:lnTo>
                    <a:pt x="1954936" y="846875"/>
                  </a:lnTo>
                  <a:lnTo>
                    <a:pt x="1958116" y="850687"/>
                  </a:lnTo>
                  <a:lnTo>
                    <a:pt x="1961614" y="853546"/>
                  </a:lnTo>
                  <a:lnTo>
                    <a:pt x="1965430" y="856087"/>
                  </a:lnTo>
                  <a:lnTo>
                    <a:pt x="1968610" y="858946"/>
                  </a:lnTo>
                  <a:lnTo>
                    <a:pt x="1975606" y="862757"/>
                  </a:lnTo>
                  <a:lnTo>
                    <a:pt x="1982284" y="866251"/>
                  </a:lnTo>
                  <a:lnTo>
                    <a:pt x="1988643" y="868475"/>
                  </a:lnTo>
                  <a:lnTo>
                    <a:pt x="1994049" y="869745"/>
                  </a:lnTo>
                  <a:lnTo>
                    <a:pt x="1998819" y="871016"/>
                  </a:lnTo>
                  <a:lnTo>
                    <a:pt x="2002635" y="871334"/>
                  </a:lnTo>
                  <a:lnTo>
                    <a:pt x="2005815" y="871651"/>
                  </a:lnTo>
                  <a:lnTo>
                    <a:pt x="2005815" y="932320"/>
                  </a:lnTo>
                  <a:lnTo>
                    <a:pt x="1841096" y="932320"/>
                  </a:lnTo>
                  <a:lnTo>
                    <a:pt x="1841096" y="997119"/>
                  </a:lnTo>
                  <a:lnTo>
                    <a:pt x="1853815" y="999025"/>
                  </a:lnTo>
                  <a:lnTo>
                    <a:pt x="1865899" y="1001566"/>
                  </a:lnTo>
                  <a:lnTo>
                    <a:pt x="1877983" y="1004107"/>
                  </a:lnTo>
                  <a:lnTo>
                    <a:pt x="1890066" y="1007601"/>
                  </a:lnTo>
                  <a:lnTo>
                    <a:pt x="1901514" y="1011095"/>
                  </a:lnTo>
                  <a:lnTo>
                    <a:pt x="1912962" y="1015224"/>
                  </a:lnTo>
                  <a:lnTo>
                    <a:pt x="1923773" y="1019354"/>
                  </a:lnTo>
                  <a:lnTo>
                    <a:pt x="1934903" y="1024118"/>
                  </a:lnTo>
                  <a:lnTo>
                    <a:pt x="1945715" y="1029200"/>
                  </a:lnTo>
                  <a:lnTo>
                    <a:pt x="1956208" y="1034918"/>
                  </a:lnTo>
                  <a:lnTo>
                    <a:pt x="1966384" y="1040635"/>
                  </a:lnTo>
                  <a:lnTo>
                    <a:pt x="1976242" y="1046988"/>
                  </a:lnTo>
                  <a:lnTo>
                    <a:pt x="1986099" y="1053659"/>
                  </a:lnTo>
                  <a:lnTo>
                    <a:pt x="1995321" y="1060329"/>
                  </a:lnTo>
                  <a:lnTo>
                    <a:pt x="2003907" y="1067635"/>
                  </a:lnTo>
                  <a:lnTo>
                    <a:pt x="2012811" y="1074940"/>
                  </a:lnTo>
                  <a:lnTo>
                    <a:pt x="2021396" y="1082881"/>
                  </a:lnTo>
                  <a:lnTo>
                    <a:pt x="2029028" y="1090822"/>
                  </a:lnTo>
                  <a:lnTo>
                    <a:pt x="2036978" y="1099081"/>
                  </a:lnTo>
                  <a:lnTo>
                    <a:pt x="2044292" y="1107975"/>
                  </a:lnTo>
                  <a:lnTo>
                    <a:pt x="2051288" y="1116551"/>
                  </a:lnTo>
                  <a:lnTo>
                    <a:pt x="2057965" y="1125445"/>
                  </a:lnTo>
                  <a:lnTo>
                    <a:pt x="2064325" y="1135292"/>
                  </a:lnTo>
                  <a:lnTo>
                    <a:pt x="2069731" y="1144821"/>
                  </a:lnTo>
                  <a:lnTo>
                    <a:pt x="2075455" y="1154350"/>
                  </a:lnTo>
                  <a:lnTo>
                    <a:pt x="2080225" y="1164515"/>
                  </a:lnTo>
                  <a:lnTo>
                    <a:pt x="2084995" y="1174679"/>
                  </a:lnTo>
                  <a:lnTo>
                    <a:pt x="2089128" y="1185161"/>
                  </a:lnTo>
                  <a:lnTo>
                    <a:pt x="2092626" y="1195643"/>
                  </a:lnTo>
                  <a:lnTo>
                    <a:pt x="2095488" y="1206761"/>
                  </a:lnTo>
                  <a:lnTo>
                    <a:pt x="2098668" y="1217560"/>
                  </a:lnTo>
                  <a:lnTo>
                    <a:pt x="2100894" y="1228995"/>
                  </a:lnTo>
                  <a:lnTo>
                    <a:pt x="2103438" y="1336675"/>
                  </a:lnTo>
                  <a:lnTo>
                    <a:pt x="1485900" y="1336675"/>
                  </a:lnTo>
                  <a:lnTo>
                    <a:pt x="1488444" y="1228995"/>
                  </a:lnTo>
                  <a:lnTo>
                    <a:pt x="1490670" y="1217560"/>
                  </a:lnTo>
                  <a:lnTo>
                    <a:pt x="1493214" y="1206761"/>
                  </a:lnTo>
                  <a:lnTo>
                    <a:pt x="1496712" y="1195643"/>
                  </a:lnTo>
                  <a:lnTo>
                    <a:pt x="1500210" y="1185161"/>
                  </a:lnTo>
                  <a:lnTo>
                    <a:pt x="1504343" y="1174679"/>
                  </a:lnTo>
                  <a:lnTo>
                    <a:pt x="1508795" y="1164515"/>
                  </a:lnTo>
                  <a:lnTo>
                    <a:pt x="1513565" y="1154350"/>
                  </a:lnTo>
                  <a:lnTo>
                    <a:pt x="1519289" y="1144821"/>
                  </a:lnTo>
                  <a:lnTo>
                    <a:pt x="1525013" y="1135292"/>
                  </a:lnTo>
                  <a:lnTo>
                    <a:pt x="1531055" y="1125763"/>
                  </a:lnTo>
                  <a:lnTo>
                    <a:pt x="1537732" y="1116551"/>
                  </a:lnTo>
                  <a:lnTo>
                    <a:pt x="1544728" y="1107975"/>
                  </a:lnTo>
                  <a:lnTo>
                    <a:pt x="1552042" y="1099081"/>
                  </a:lnTo>
                  <a:lnTo>
                    <a:pt x="1559674" y="1090822"/>
                  </a:lnTo>
                  <a:lnTo>
                    <a:pt x="1567942" y="1082881"/>
                  </a:lnTo>
                  <a:lnTo>
                    <a:pt x="1576209" y="1074940"/>
                  </a:lnTo>
                  <a:lnTo>
                    <a:pt x="1584795" y="1067635"/>
                  </a:lnTo>
                  <a:lnTo>
                    <a:pt x="1593699" y="1060329"/>
                  </a:lnTo>
                  <a:lnTo>
                    <a:pt x="1603239" y="1053659"/>
                  </a:lnTo>
                  <a:lnTo>
                    <a:pt x="1613096" y="1046988"/>
                  </a:lnTo>
                  <a:lnTo>
                    <a:pt x="1622954" y="1040635"/>
                  </a:lnTo>
                  <a:lnTo>
                    <a:pt x="1632812" y="1034918"/>
                  </a:lnTo>
                  <a:lnTo>
                    <a:pt x="1643305" y="1029200"/>
                  </a:lnTo>
                  <a:lnTo>
                    <a:pt x="1654117" y="1024118"/>
                  </a:lnTo>
                  <a:lnTo>
                    <a:pt x="1664929" y="1019671"/>
                  </a:lnTo>
                  <a:lnTo>
                    <a:pt x="1676058" y="1015224"/>
                  </a:lnTo>
                  <a:lnTo>
                    <a:pt x="1687506" y="1011095"/>
                  </a:lnTo>
                  <a:lnTo>
                    <a:pt x="1699272" y="1007601"/>
                  </a:lnTo>
                  <a:lnTo>
                    <a:pt x="1711355" y="1004107"/>
                  </a:lnTo>
                  <a:lnTo>
                    <a:pt x="1723439" y="1001566"/>
                  </a:lnTo>
                  <a:lnTo>
                    <a:pt x="1735523" y="999025"/>
                  </a:lnTo>
                  <a:lnTo>
                    <a:pt x="1747924" y="997119"/>
                  </a:lnTo>
                  <a:lnTo>
                    <a:pt x="1747924" y="932320"/>
                  </a:lnTo>
                  <a:lnTo>
                    <a:pt x="1583205" y="932320"/>
                  </a:lnTo>
                  <a:lnTo>
                    <a:pt x="1583205" y="871651"/>
                  </a:lnTo>
                  <a:lnTo>
                    <a:pt x="1586385" y="871334"/>
                  </a:lnTo>
                  <a:lnTo>
                    <a:pt x="1590201" y="870698"/>
                  </a:lnTo>
                  <a:lnTo>
                    <a:pt x="1594971" y="869110"/>
                  </a:lnTo>
                  <a:lnTo>
                    <a:pt x="1600377" y="867204"/>
                  </a:lnTo>
                  <a:lnTo>
                    <a:pt x="1606736" y="864663"/>
                  </a:lnTo>
                  <a:lnTo>
                    <a:pt x="1613414" y="861487"/>
                  </a:lnTo>
                  <a:lnTo>
                    <a:pt x="1620410" y="857358"/>
                  </a:lnTo>
                  <a:lnTo>
                    <a:pt x="1624226" y="854816"/>
                  </a:lnTo>
                  <a:lnTo>
                    <a:pt x="1627406" y="851958"/>
                  </a:lnTo>
                  <a:lnTo>
                    <a:pt x="1630586" y="848464"/>
                  </a:lnTo>
                  <a:lnTo>
                    <a:pt x="1634084" y="845287"/>
                  </a:lnTo>
                  <a:lnTo>
                    <a:pt x="1637264" y="841476"/>
                  </a:lnTo>
                  <a:lnTo>
                    <a:pt x="1640444" y="837346"/>
                  </a:lnTo>
                  <a:lnTo>
                    <a:pt x="1643305" y="832899"/>
                  </a:lnTo>
                  <a:lnTo>
                    <a:pt x="1646167" y="828135"/>
                  </a:lnTo>
                  <a:lnTo>
                    <a:pt x="1648393" y="823052"/>
                  </a:lnTo>
                  <a:lnTo>
                    <a:pt x="1650619" y="817653"/>
                  </a:lnTo>
                  <a:lnTo>
                    <a:pt x="1652845" y="811617"/>
                  </a:lnTo>
                  <a:lnTo>
                    <a:pt x="1654435" y="805265"/>
                  </a:lnTo>
                  <a:lnTo>
                    <a:pt x="1655707" y="798594"/>
                  </a:lnTo>
                  <a:lnTo>
                    <a:pt x="1656979" y="791289"/>
                  </a:lnTo>
                  <a:lnTo>
                    <a:pt x="1657297" y="783983"/>
                  </a:lnTo>
                  <a:lnTo>
                    <a:pt x="1657615" y="775724"/>
                  </a:lnTo>
                  <a:lnTo>
                    <a:pt x="1657933" y="767466"/>
                  </a:lnTo>
                  <a:lnTo>
                    <a:pt x="1658569" y="758889"/>
                  </a:lnTo>
                  <a:lnTo>
                    <a:pt x="1659205" y="750631"/>
                  </a:lnTo>
                  <a:lnTo>
                    <a:pt x="1660477" y="742690"/>
                  </a:lnTo>
                  <a:lnTo>
                    <a:pt x="1662067" y="734431"/>
                  </a:lnTo>
                  <a:lnTo>
                    <a:pt x="1663975" y="726808"/>
                  </a:lnTo>
                  <a:lnTo>
                    <a:pt x="1666201" y="718867"/>
                  </a:lnTo>
                  <a:lnTo>
                    <a:pt x="1668427" y="711561"/>
                  </a:lnTo>
                  <a:lnTo>
                    <a:pt x="1671289" y="704255"/>
                  </a:lnTo>
                  <a:lnTo>
                    <a:pt x="1674151" y="697267"/>
                  </a:lnTo>
                  <a:lnTo>
                    <a:pt x="1677648" y="690597"/>
                  </a:lnTo>
                  <a:lnTo>
                    <a:pt x="1680828" y="683609"/>
                  </a:lnTo>
                  <a:lnTo>
                    <a:pt x="1684962" y="677256"/>
                  </a:lnTo>
                  <a:lnTo>
                    <a:pt x="1689096" y="670903"/>
                  </a:lnTo>
                  <a:lnTo>
                    <a:pt x="1693230" y="665186"/>
                  </a:lnTo>
                  <a:lnTo>
                    <a:pt x="1698000" y="659151"/>
                  </a:lnTo>
                  <a:lnTo>
                    <a:pt x="1702770" y="654068"/>
                  </a:lnTo>
                  <a:lnTo>
                    <a:pt x="1707540" y="648986"/>
                  </a:lnTo>
                  <a:lnTo>
                    <a:pt x="1712627" y="643904"/>
                  </a:lnTo>
                  <a:lnTo>
                    <a:pt x="1718351" y="639457"/>
                  </a:lnTo>
                  <a:lnTo>
                    <a:pt x="1723757" y="635010"/>
                  </a:lnTo>
                  <a:lnTo>
                    <a:pt x="1729163" y="631198"/>
                  </a:lnTo>
                  <a:lnTo>
                    <a:pt x="1735205" y="627387"/>
                  </a:lnTo>
                  <a:lnTo>
                    <a:pt x="1741565" y="624210"/>
                  </a:lnTo>
                  <a:lnTo>
                    <a:pt x="1747288" y="621352"/>
                  </a:lnTo>
                  <a:lnTo>
                    <a:pt x="1753966" y="618810"/>
                  </a:lnTo>
                  <a:lnTo>
                    <a:pt x="1760326" y="616587"/>
                  </a:lnTo>
                  <a:lnTo>
                    <a:pt x="1767004" y="614681"/>
                  </a:lnTo>
                  <a:lnTo>
                    <a:pt x="1773682" y="613093"/>
                  </a:lnTo>
                  <a:lnTo>
                    <a:pt x="1780677" y="612140"/>
                  </a:lnTo>
                  <a:lnTo>
                    <a:pt x="1787673" y="611187"/>
                  </a:lnTo>
                  <a:close/>
                  <a:moveTo>
                    <a:pt x="630238" y="565150"/>
                  </a:moveTo>
                  <a:lnTo>
                    <a:pt x="639136" y="565468"/>
                  </a:lnTo>
                  <a:lnTo>
                    <a:pt x="647397" y="566420"/>
                  </a:lnTo>
                  <a:lnTo>
                    <a:pt x="655977" y="567372"/>
                  </a:lnTo>
                  <a:lnTo>
                    <a:pt x="664557" y="569276"/>
                  </a:lnTo>
                  <a:lnTo>
                    <a:pt x="672501" y="571498"/>
                  </a:lnTo>
                  <a:lnTo>
                    <a:pt x="680762" y="574354"/>
                  </a:lnTo>
                  <a:lnTo>
                    <a:pt x="689024" y="577211"/>
                  </a:lnTo>
                  <a:lnTo>
                    <a:pt x="696333" y="581020"/>
                  </a:lnTo>
                  <a:lnTo>
                    <a:pt x="703959" y="585463"/>
                  </a:lnTo>
                  <a:lnTo>
                    <a:pt x="711268" y="589907"/>
                  </a:lnTo>
                  <a:lnTo>
                    <a:pt x="718258" y="594667"/>
                  </a:lnTo>
                  <a:lnTo>
                    <a:pt x="725249" y="600063"/>
                  </a:lnTo>
                  <a:lnTo>
                    <a:pt x="731922" y="605776"/>
                  </a:lnTo>
                  <a:lnTo>
                    <a:pt x="738278" y="611489"/>
                  </a:lnTo>
                  <a:lnTo>
                    <a:pt x="744633" y="618154"/>
                  </a:lnTo>
                  <a:lnTo>
                    <a:pt x="750353" y="624820"/>
                  </a:lnTo>
                  <a:lnTo>
                    <a:pt x="756072" y="632437"/>
                  </a:lnTo>
                  <a:lnTo>
                    <a:pt x="761474" y="639737"/>
                  </a:lnTo>
                  <a:lnTo>
                    <a:pt x="766241" y="647354"/>
                  </a:lnTo>
                  <a:lnTo>
                    <a:pt x="771007" y="655289"/>
                  </a:lnTo>
                  <a:lnTo>
                    <a:pt x="775456" y="663541"/>
                  </a:lnTo>
                  <a:lnTo>
                    <a:pt x="779587" y="672111"/>
                  </a:lnTo>
                  <a:lnTo>
                    <a:pt x="783400" y="680998"/>
                  </a:lnTo>
                  <a:lnTo>
                    <a:pt x="786895" y="690202"/>
                  </a:lnTo>
                  <a:lnTo>
                    <a:pt x="790073" y="699406"/>
                  </a:lnTo>
                  <a:lnTo>
                    <a:pt x="792615" y="708611"/>
                  </a:lnTo>
                  <a:lnTo>
                    <a:pt x="794839" y="718450"/>
                  </a:lnTo>
                  <a:lnTo>
                    <a:pt x="796746" y="728606"/>
                  </a:lnTo>
                  <a:lnTo>
                    <a:pt x="798017" y="738445"/>
                  </a:lnTo>
                  <a:lnTo>
                    <a:pt x="799288" y="748919"/>
                  </a:lnTo>
                  <a:lnTo>
                    <a:pt x="799923" y="759076"/>
                  </a:lnTo>
                  <a:lnTo>
                    <a:pt x="800241" y="769550"/>
                  </a:lnTo>
                  <a:lnTo>
                    <a:pt x="799923" y="777802"/>
                  </a:lnTo>
                  <a:lnTo>
                    <a:pt x="799606" y="786054"/>
                  </a:lnTo>
                  <a:lnTo>
                    <a:pt x="798970" y="793989"/>
                  </a:lnTo>
                  <a:lnTo>
                    <a:pt x="798017" y="801923"/>
                  </a:lnTo>
                  <a:lnTo>
                    <a:pt x="797064" y="809541"/>
                  </a:lnTo>
                  <a:lnTo>
                    <a:pt x="795475" y="817476"/>
                  </a:lnTo>
                  <a:lnTo>
                    <a:pt x="793568" y="825093"/>
                  </a:lnTo>
                  <a:lnTo>
                    <a:pt x="791979" y="832710"/>
                  </a:lnTo>
                  <a:lnTo>
                    <a:pt x="789755" y="840328"/>
                  </a:lnTo>
                  <a:lnTo>
                    <a:pt x="787531" y="847310"/>
                  </a:lnTo>
                  <a:lnTo>
                    <a:pt x="784671" y="854293"/>
                  </a:lnTo>
                  <a:lnTo>
                    <a:pt x="781811" y="861276"/>
                  </a:lnTo>
                  <a:lnTo>
                    <a:pt x="778951" y="868258"/>
                  </a:lnTo>
                  <a:lnTo>
                    <a:pt x="775456" y="874923"/>
                  </a:lnTo>
                  <a:lnTo>
                    <a:pt x="772278" y="880954"/>
                  </a:lnTo>
                  <a:lnTo>
                    <a:pt x="768465" y="887619"/>
                  </a:lnTo>
                  <a:lnTo>
                    <a:pt x="764970" y="893649"/>
                  </a:lnTo>
                  <a:lnTo>
                    <a:pt x="760839" y="899680"/>
                  </a:lnTo>
                  <a:lnTo>
                    <a:pt x="756708" y="905393"/>
                  </a:lnTo>
                  <a:lnTo>
                    <a:pt x="752259" y="911106"/>
                  </a:lnTo>
                  <a:lnTo>
                    <a:pt x="747810" y="916501"/>
                  </a:lnTo>
                  <a:lnTo>
                    <a:pt x="743044" y="921580"/>
                  </a:lnTo>
                  <a:lnTo>
                    <a:pt x="738278" y="926341"/>
                  </a:lnTo>
                  <a:lnTo>
                    <a:pt x="733193" y="931101"/>
                  </a:lnTo>
                  <a:lnTo>
                    <a:pt x="728109" y="936180"/>
                  </a:lnTo>
                  <a:lnTo>
                    <a:pt x="722707" y="939988"/>
                  </a:lnTo>
                  <a:lnTo>
                    <a:pt x="717305" y="944114"/>
                  </a:lnTo>
                  <a:lnTo>
                    <a:pt x="711903" y="948241"/>
                  </a:lnTo>
                  <a:lnTo>
                    <a:pt x="706183" y="951414"/>
                  </a:lnTo>
                  <a:lnTo>
                    <a:pt x="700464" y="954906"/>
                  </a:lnTo>
                  <a:lnTo>
                    <a:pt x="694426" y="958080"/>
                  </a:lnTo>
                  <a:lnTo>
                    <a:pt x="688071" y="960619"/>
                  </a:lnTo>
                  <a:lnTo>
                    <a:pt x="688071" y="1044727"/>
                  </a:lnTo>
                  <a:lnTo>
                    <a:pt x="703641" y="1047266"/>
                  </a:lnTo>
                  <a:lnTo>
                    <a:pt x="718894" y="1050440"/>
                  </a:lnTo>
                  <a:lnTo>
                    <a:pt x="733829" y="1053614"/>
                  </a:lnTo>
                  <a:lnTo>
                    <a:pt x="748764" y="1057740"/>
                  </a:lnTo>
                  <a:lnTo>
                    <a:pt x="763063" y="1062184"/>
                  </a:lnTo>
                  <a:lnTo>
                    <a:pt x="777045" y="1066945"/>
                  </a:lnTo>
                  <a:lnTo>
                    <a:pt x="791026" y="1072340"/>
                  </a:lnTo>
                  <a:lnTo>
                    <a:pt x="804690" y="1078371"/>
                  </a:lnTo>
                  <a:lnTo>
                    <a:pt x="818036" y="1085036"/>
                  </a:lnTo>
                  <a:lnTo>
                    <a:pt x="831064" y="1091701"/>
                  </a:lnTo>
                  <a:lnTo>
                    <a:pt x="843775" y="1099001"/>
                  </a:lnTo>
                  <a:lnTo>
                    <a:pt x="856167" y="1106618"/>
                  </a:lnTo>
                  <a:lnTo>
                    <a:pt x="867925" y="1114871"/>
                  </a:lnTo>
                  <a:lnTo>
                    <a:pt x="879682" y="1123440"/>
                  </a:lnTo>
                  <a:lnTo>
                    <a:pt x="890804" y="1132010"/>
                  </a:lnTo>
                  <a:lnTo>
                    <a:pt x="901925" y="1141214"/>
                  </a:lnTo>
                  <a:lnTo>
                    <a:pt x="912094" y="1151370"/>
                  </a:lnTo>
                  <a:lnTo>
                    <a:pt x="921944" y="1161210"/>
                  </a:lnTo>
                  <a:lnTo>
                    <a:pt x="931795" y="1171683"/>
                  </a:lnTo>
                  <a:lnTo>
                    <a:pt x="940692" y="1182157"/>
                  </a:lnTo>
                  <a:lnTo>
                    <a:pt x="949272" y="1193266"/>
                  </a:lnTo>
                  <a:lnTo>
                    <a:pt x="957534" y="1204692"/>
                  </a:lnTo>
                  <a:lnTo>
                    <a:pt x="965160" y="1216118"/>
                  </a:lnTo>
                  <a:lnTo>
                    <a:pt x="972151" y="1227862"/>
                  </a:lnTo>
                  <a:lnTo>
                    <a:pt x="979142" y="1240557"/>
                  </a:lnTo>
                  <a:lnTo>
                    <a:pt x="985179" y="1252618"/>
                  </a:lnTo>
                  <a:lnTo>
                    <a:pt x="991217" y="1265631"/>
                  </a:lnTo>
                  <a:lnTo>
                    <a:pt x="995983" y="1278327"/>
                  </a:lnTo>
                  <a:lnTo>
                    <a:pt x="1000749" y="1291657"/>
                  </a:lnTo>
                  <a:lnTo>
                    <a:pt x="1004880" y="1304988"/>
                  </a:lnTo>
                  <a:lnTo>
                    <a:pt x="1008058" y="1318635"/>
                  </a:lnTo>
                  <a:lnTo>
                    <a:pt x="1010600" y="1332600"/>
                  </a:lnTo>
                  <a:lnTo>
                    <a:pt x="1014413" y="1484313"/>
                  </a:lnTo>
                  <a:lnTo>
                    <a:pt x="246063" y="1484313"/>
                  </a:lnTo>
                  <a:lnTo>
                    <a:pt x="249876" y="1332600"/>
                  </a:lnTo>
                  <a:lnTo>
                    <a:pt x="252419" y="1318635"/>
                  </a:lnTo>
                  <a:lnTo>
                    <a:pt x="255596" y="1304988"/>
                  </a:lnTo>
                  <a:lnTo>
                    <a:pt x="259727" y="1291657"/>
                  </a:lnTo>
                  <a:lnTo>
                    <a:pt x="264176" y="1278327"/>
                  </a:lnTo>
                  <a:lnTo>
                    <a:pt x="269260" y="1265631"/>
                  </a:lnTo>
                  <a:lnTo>
                    <a:pt x="275297" y="1252618"/>
                  </a:lnTo>
                  <a:lnTo>
                    <a:pt x="281017" y="1240557"/>
                  </a:lnTo>
                  <a:lnTo>
                    <a:pt x="288008" y="1227862"/>
                  </a:lnTo>
                  <a:lnTo>
                    <a:pt x="294999" y="1216118"/>
                  </a:lnTo>
                  <a:lnTo>
                    <a:pt x="302943" y="1204692"/>
                  </a:lnTo>
                  <a:lnTo>
                    <a:pt x="310887" y="1193266"/>
                  </a:lnTo>
                  <a:lnTo>
                    <a:pt x="319784" y="1182157"/>
                  </a:lnTo>
                  <a:lnTo>
                    <a:pt x="328682" y="1171683"/>
                  </a:lnTo>
                  <a:lnTo>
                    <a:pt x="338214" y="1161210"/>
                  </a:lnTo>
                  <a:lnTo>
                    <a:pt x="348383" y="1151370"/>
                  </a:lnTo>
                  <a:lnTo>
                    <a:pt x="358869" y="1141214"/>
                  </a:lnTo>
                  <a:lnTo>
                    <a:pt x="369673" y="1132010"/>
                  </a:lnTo>
                  <a:lnTo>
                    <a:pt x="380795" y="1123440"/>
                  </a:lnTo>
                  <a:lnTo>
                    <a:pt x="392552" y="1114871"/>
                  </a:lnTo>
                  <a:lnTo>
                    <a:pt x="404309" y="1106618"/>
                  </a:lnTo>
                  <a:lnTo>
                    <a:pt x="417020" y="1099001"/>
                  </a:lnTo>
                  <a:lnTo>
                    <a:pt x="429412" y="1091701"/>
                  </a:lnTo>
                  <a:lnTo>
                    <a:pt x="442441" y="1085036"/>
                  </a:lnTo>
                  <a:lnTo>
                    <a:pt x="455787" y="1078371"/>
                  </a:lnTo>
                  <a:lnTo>
                    <a:pt x="469450" y="1072340"/>
                  </a:lnTo>
                  <a:lnTo>
                    <a:pt x="483432" y="1066945"/>
                  </a:lnTo>
                  <a:lnTo>
                    <a:pt x="497413" y="1062184"/>
                  </a:lnTo>
                  <a:lnTo>
                    <a:pt x="511713" y="1057740"/>
                  </a:lnTo>
                  <a:lnTo>
                    <a:pt x="526648" y="1053614"/>
                  </a:lnTo>
                  <a:lnTo>
                    <a:pt x="541582" y="1050440"/>
                  </a:lnTo>
                  <a:lnTo>
                    <a:pt x="556835" y="1047266"/>
                  </a:lnTo>
                  <a:lnTo>
                    <a:pt x="571770" y="1044727"/>
                  </a:lnTo>
                  <a:lnTo>
                    <a:pt x="571770" y="960619"/>
                  </a:lnTo>
                  <a:lnTo>
                    <a:pt x="566050" y="958080"/>
                  </a:lnTo>
                  <a:lnTo>
                    <a:pt x="560013" y="954906"/>
                  </a:lnTo>
                  <a:lnTo>
                    <a:pt x="554293" y="951414"/>
                  </a:lnTo>
                  <a:lnTo>
                    <a:pt x="548573" y="948241"/>
                  </a:lnTo>
                  <a:lnTo>
                    <a:pt x="543171" y="944114"/>
                  </a:lnTo>
                  <a:lnTo>
                    <a:pt x="537452" y="939988"/>
                  </a:lnTo>
                  <a:lnTo>
                    <a:pt x="532367" y="935545"/>
                  </a:lnTo>
                  <a:lnTo>
                    <a:pt x="527283" y="931101"/>
                  </a:lnTo>
                  <a:lnTo>
                    <a:pt x="522199" y="926341"/>
                  </a:lnTo>
                  <a:lnTo>
                    <a:pt x="517433" y="921580"/>
                  </a:lnTo>
                  <a:lnTo>
                    <a:pt x="512348" y="916501"/>
                  </a:lnTo>
                  <a:lnTo>
                    <a:pt x="507900" y="911106"/>
                  </a:lnTo>
                  <a:lnTo>
                    <a:pt x="503769" y="905393"/>
                  </a:lnTo>
                  <a:lnTo>
                    <a:pt x="499638" y="899680"/>
                  </a:lnTo>
                  <a:lnTo>
                    <a:pt x="495507" y="893649"/>
                  </a:lnTo>
                  <a:lnTo>
                    <a:pt x="491694" y="887302"/>
                  </a:lnTo>
                  <a:lnTo>
                    <a:pt x="488198" y="880954"/>
                  </a:lnTo>
                  <a:lnTo>
                    <a:pt x="484385" y="874923"/>
                  </a:lnTo>
                  <a:lnTo>
                    <a:pt x="481525" y="868258"/>
                  </a:lnTo>
                  <a:lnTo>
                    <a:pt x="478665" y="861276"/>
                  </a:lnTo>
                  <a:lnTo>
                    <a:pt x="475488" y="854293"/>
                  </a:lnTo>
                  <a:lnTo>
                    <a:pt x="472946" y="847310"/>
                  </a:lnTo>
                  <a:lnTo>
                    <a:pt x="470404" y="839693"/>
                  </a:lnTo>
                  <a:lnTo>
                    <a:pt x="468497" y="832393"/>
                  </a:lnTo>
                  <a:lnTo>
                    <a:pt x="466273" y="825093"/>
                  </a:lnTo>
                  <a:lnTo>
                    <a:pt x="465002" y="817476"/>
                  </a:lnTo>
                  <a:lnTo>
                    <a:pt x="463413" y="809541"/>
                  </a:lnTo>
                  <a:lnTo>
                    <a:pt x="462142" y="801923"/>
                  </a:lnTo>
                  <a:lnTo>
                    <a:pt x="461189" y="793989"/>
                  </a:lnTo>
                  <a:lnTo>
                    <a:pt x="460871" y="786054"/>
                  </a:lnTo>
                  <a:lnTo>
                    <a:pt x="460235" y="777802"/>
                  </a:lnTo>
                  <a:lnTo>
                    <a:pt x="460235" y="769550"/>
                  </a:lnTo>
                  <a:lnTo>
                    <a:pt x="460553" y="759076"/>
                  </a:lnTo>
                  <a:lnTo>
                    <a:pt x="460871" y="748919"/>
                  </a:lnTo>
                  <a:lnTo>
                    <a:pt x="461824" y="738445"/>
                  </a:lnTo>
                  <a:lnTo>
                    <a:pt x="463413" y="728606"/>
                  </a:lnTo>
                  <a:lnTo>
                    <a:pt x="465637" y="718450"/>
                  </a:lnTo>
                  <a:lnTo>
                    <a:pt x="467862" y="708611"/>
                  </a:lnTo>
                  <a:lnTo>
                    <a:pt x="470404" y="699406"/>
                  </a:lnTo>
                  <a:lnTo>
                    <a:pt x="473264" y="690202"/>
                  </a:lnTo>
                  <a:lnTo>
                    <a:pt x="477077" y="680998"/>
                  </a:lnTo>
                  <a:lnTo>
                    <a:pt x="480890" y="672111"/>
                  </a:lnTo>
                  <a:lnTo>
                    <a:pt x="484703" y="663541"/>
                  </a:lnTo>
                  <a:lnTo>
                    <a:pt x="489152" y="655289"/>
                  </a:lnTo>
                  <a:lnTo>
                    <a:pt x="493918" y="647354"/>
                  </a:lnTo>
                  <a:lnTo>
                    <a:pt x="498685" y="639737"/>
                  </a:lnTo>
                  <a:lnTo>
                    <a:pt x="504404" y="632437"/>
                  </a:lnTo>
                  <a:lnTo>
                    <a:pt x="509806" y="624820"/>
                  </a:lnTo>
                  <a:lnTo>
                    <a:pt x="515844" y="618154"/>
                  </a:lnTo>
                  <a:lnTo>
                    <a:pt x="522199" y="611489"/>
                  </a:lnTo>
                  <a:lnTo>
                    <a:pt x="528236" y="605776"/>
                  </a:lnTo>
                  <a:lnTo>
                    <a:pt x="534909" y="600063"/>
                  </a:lnTo>
                  <a:lnTo>
                    <a:pt x="541900" y="594667"/>
                  </a:lnTo>
                  <a:lnTo>
                    <a:pt x="548891" y="589907"/>
                  </a:lnTo>
                  <a:lnTo>
                    <a:pt x="556517" y="585463"/>
                  </a:lnTo>
                  <a:lnTo>
                    <a:pt x="564144" y="581020"/>
                  </a:lnTo>
                  <a:lnTo>
                    <a:pt x="571770" y="577211"/>
                  </a:lnTo>
                  <a:lnTo>
                    <a:pt x="579714" y="574354"/>
                  </a:lnTo>
                  <a:lnTo>
                    <a:pt x="587658" y="571498"/>
                  </a:lnTo>
                  <a:lnTo>
                    <a:pt x="595920" y="569276"/>
                  </a:lnTo>
                  <a:lnTo>
                    <a:pt x="604499" y="567372"/>
                  </a:lnTo>
                  <a:lnTo>
                    <a:pt x="612761" y="566420"/>
                  </a:lnTo>
                  <a:lnTo>
                    <a:pt x="621659" y="565468"/>
                  </a:lnTo>
                  <a:lnTo>
                    <a:pt x="630238" y="565150"/>
                  </a:lnTo>
                  <a:close/>
                  <a:moveTo>
                    <a:pt x="181836" y="158167"/>
                  </a:moveTo>
                  <a:lnTo>
                    <a:pt x="178980" y="158484"/>
                  </a:lnTo>
                  <a:lnTo>
                    <a:pt x="176441" y="159119"/>
                  </a:lnTo>
                  <a:lnTo>
                    <a:pt x="173902" y="160390"/>
                  </a:lnTo>
                  <a:lnTo>
                    <a:pt x="171681" y="161343"/>
                  </a:lnTo>
                  <a:lnTo>
                    <a:pt x="169459" y="162613"/>
                  </a:lnTo>
                  <a:lnTo>
                    <a:pt x="167238" y="163884"/>
                  </a:lnTo>
                  <a:lnTo>
                    <a:pt x="165651" y="165789"/>
                  </a:lnTo>
                  <a:lnTo>
                    <a:pt x="164065" y="167695"/>
                  </a:lnTo>
                  <a:lnTo>
                    <a:pt x="162478" y="169918"/>
                  </a:lnTo>
                  <a:lnTo>
                    <a:pt x="161209" y="171824"/>
                  </a:lnTo>
                  <a:lnTo>
                    <a:pt x="159939" y="174364"/>
                  </a:lnTo>
                  <a:lnTo>
                    <a:pt x="159305" y="176588"/>
                  </a:lnTo>
                  <a:lnTo>
                    <a:pt x="158352" y="179128"/>
                  </a:lnTo>
                  <a:lnTo>
                    <a:pt x="158035" y="181669"/>
                  </a:lnTo>
                  <a:lnTo>
                    <a:pt x="157718" y="184210"/>
                  </a:lnTo>
                  <a:lnTo>
                    <a:pt x="157718" y="1440334"/>
                  </a:lnTo>
                  <a:lnTo>
                    <a:pt x="158352" y="1447639"/>
                  </a:lnTo>
                  <a:lnTo>
                    <a:pt x="159622" y="1454944"/>
                  </a:lnTo>
                  <a:lnTo>
                    <a:pt x="161526" y="1463202"/>
                  </a:lnTo>
                  <a:lnTo>
                    <a:pt x="164065" y="1471142"/>
                  </a:lnTo>
                  <a:lnTo>
                    <a:pt x="167238" y="1479717"/>
                  </a:lnTo>
                  <a:lnTo>
                    <a:pt x="171363" y="1488610"/>
                  </a:lnTo>
                  <a:lnTo>
                    <a:pt x="175806" y="1497185"/>
                  </a:lnTo>
                  <a:lnTo>
                    <a:pt x="181201" y="1506078"/>
                  </a:lnTo>
                  <a:lnTo>
                    <a:pt x="187230" y="1514336"/>
                  </a:lnTo>
                  <a:lnTo>
                    <a:pt x="193577" y="1522594"/>
                  </a:lnTo>
                  <a:lnTo>
                    <a:pt x="200876" y="1530534"/>
                  </a:lnTo>
                  <a:lnTo>
                    <a:pt x="208492" y="1538156"/>
                  </a:lnTo>
                  <a:lnTo>
                    <a:pt x="216743" y="1545143"/>
                  </a:lnTo>
                  <a:lnTo>
                    <a:pt x="225629" y="1551178"/>
                  </a:lnTo>
                  <a:lnTo>
                    <a:pt x="230389" y="1554354"/>
                  </a:lnTo>
                  <a:lnTo>
                    <a:pt x="235149" y="1557212"/>
                  </a:lnTo>
                  <a:lnTo>
                    <a:pt x="239909" y="1559753"/>
                  </a:lnTo>
                  <a:lnTo>
                    <a:pt x="244669" y="1561976"/>
                  </a:lnTo>
                  <a:lnTo>
                    <a:pt x="1018979" y="1561976"/>
                  </a:lnTo>
                  <a:lnTo>
                    <a:pt x="1018979" y="1559436"/>
                  </a:lnTo>
                  <a:lnTo>
                    <a:pt x="1028182" y="1554354"/>
                  </a:lnTo>
                  <a:lnTo>
                    <a:pt x="1037068" y="1548637"/>
                  </a:lnTo>
                  <a:lnTo>
                    <a:pt x="1045636" y="1542603"/>
                  </a:lnTo>
                  <a:lnTo>
                    <a:pt x="1053252" y="1535298"/>
                  </a:lnTo>
                  <a:lnTo>
                    <a:pt x="1060551" y="1527993"/>
                  </a:lnTo>
                  <a:lnTo>
                    <a:pt x="1067532" y="1520370"/>
                  </a:lnTo>
                  <a:lnTo>
                    <a:pt x="1073879" y="1512113"/>
                  </a:lnTo>
                  <a:lnTo>
                    <a:pt x="1079908" y="1504173"/>
                  </a:lnTo>
                  <a:lnTo>
                    <a:pt x="1084986" y="1495597"/>
                  </a:lnTo>
                  <a:lnTo>
                    <a:pt x="1089429" y="1487022"/>
                  </a:lnTo>
                  <a:lnTo>
                    <a:pt x="1093554" y="1479082"/>
                  </a:lnTo>
                  <a:lnTo>
                    <a:pt x="1096728" y="1470507"/>
                  </a:lnTo>
                  <a:lnTo>
                    <a:pt x="1099266" y="1462884"/>
                  </a:lnTo>
                  <a:lnTo>
                    <a:pt x="1101170" y="1454626"/>
                  </a:lnTo>
                  <a:lnTo>
                    <a:pt x="1102122" y="1447321"/>
                  </a:lnTo>
                  <a:lnTo>
                    <a:pt x="1102757" y="1440334"/>
                  </a:lnTo>
                  <a:lnTo>
                    <a:pt x="1102757" y="184210"/>
                  </a:lnTo>
                  <a:lnTo>
                    <a:pt x="1102122" y="181669"/>
                  </a:lnTo>
                  <a:lnTo>
                    <a:pt x="1101805" y="179128"/>
                  </a:lnTo>
                  <a:lnTo>
                    <a:pt x="1101170" y="176588"/>
                  </a:lnTo>
                  <a:lnTo>
                    <a:pt x="1100536" y="174364"/>
                  </a:lnTo>
                  <a:lnTo>
                    <a:pt x="1099266" y="171824"/>
                  </a:lnTo>
                  <a:lnTo>
                    <a:pt x="1097997" y="169918"/>
                  </a:lnTo>
                  <a:lnTo>
                    <a:pt x="1096410" y="167695"/>
                  </a:lnTo>
                  <a:lnTo>
                    <a:pt x="1094824" y="165789"/>
                  </a:lnTo>
                  <a:lnTo>
                    <a:pt x="1092919" y="163884"/>
                  </a:lnTo>
                  <a:lnTo>
                    <a:pt x="1090698" y="162613"/>
                  </a:lnTo>
                  <a:lnTo>
                    <a:pt x="1088794" y="161343"/>
                  </a:lnTo>
                  <a:lnTo>
                    <a:pt x="1086573" y="160390"/>
                  </a:lnTo>
                  <a:lnTo>
                    <a:pt x="1083716" y="159119"/>
                  </a:lnTo>
                  <a:lnTo>
                    <a:pt x="1081178" y="158484"/>
                  </a:lnTo>
                  <a:lnTo>
                    <a:pt x="1078639" y="158167"/>
                  </a:lnTo>
                  <a:lnTo>
                    <a:pt x="1076100" y="158167"/>
                  </a:lnTo>
                  <a:lnTo>
                    <a:pt x="184374" y="158167"/>
                  </a:lnTo>
                  <a:lnTo>
                    <a:pt x="181836" y="158167"/>
                  </a:lnTo>
                  <a:close/>
                  <a:moveTo>
                    <a:pt x="1414463" y="157162"/>
                  </a:moveTo>
                  <a:lnTo>
                    <a:pt x="2153497" y="157162"/>
                  </a:lnTo>
                  <a:lnTo>
                    <a:pt x="2161123" y="157162"/>
                  </a:lnTo>
                  <a:lnTo>
                    <a:pt x="2169066" y="158114"/>
                  </a:lnTo>
                  <a:lnTo>
                    <a:pt x="2176374" y="158749"/>
                  </a:lnTo>
                  <a:lnTo>
                    <a:pt x="2183364" y="160337"/>
                  </a:lnTo>
                  <a:lnTo>
                    <a:pt x="2190671" y="161924"/>
                  </a:lnTo>
                  <a:lnTo>
                    <a:pt x="2197661" y="163829"/>
                  </a:lnTo>
                  <a:lnTo>
                    <a:pt x="2204651" y="166052"/>
                  </a:lnTo>
                  <a:lnTo>
                    <a:pt x="2211324" y="168909"/>
                  </a:lnTo>
                  <a:lnTo>
                    <a:pt x="2217996" y="172084"/>
                  </a:lnTo>
                  <a:lnTo>
                    <a:pt x="2224350" y="174942"/>
                  </a:lnTo>
                  <a:lnTo>
                    <a:pt x="2230387" y="178752"/>
                  </a:lnTo>
                  <a:lnTo>
                    <a:pt x="2236424" y="182562"/>
                  </a:lnTo>
                  <a:lnTo>
                    <a:pt x="2242461" y="186689"/>
                  </a:lnTo>
                  <a:lnTo>
                    <a:pt x="2247862" y="191134"/>
                  </a:lnTo>
                  <a:lnTo>
                    <a:pt x="2253264" y="195579"/>
                  </a:lnTo>
                  <a:lnTo>
                    <a:pt x="2258665" y="200659"/>
                  </a:lnTo>
                  <a:lnTo>
                    <a:pt x="2263431" y="206057"/>
                  </a:lnTo>
                  <a:lnTo>
                    <a:pt x="2268197" y="211137"/>
                  </a:lnTo>
                  <a:lnTo>
                    <a:pt x="2272645" y="216852"/>
                  </a:lnTo>
                  <a:lnTo>
                    <a:pt x="2276776" y="222567"/>
                  </a:lnTo>
                  <a:lnTo>
                    <a:pt x="2280270" y="228917"/>
                  </a:lnTo>
                  <a:lnTo>
                    <a:pt x="2284083" y="234949"/>
                  </a:lnTo>
                  <a:lnTo>
                    <a:pt x="2287261" y="241299"/>
                  </a:lnTo>
                  <a:lnTo>
                    <a:pt x="2290438" y="247967"/>
                  </a:lnTo>
                  <a:lnTo>
                    <a:pt x="2292980" y="254634"/>
                  </a:lnTo>
                  <a:lnTo>
                    <a:pt x="2295204" y="261619"/>
                  </a:lnTo>
                  <a:lnTo>
                    <a:pt x="2297428" y="268604"/>
                  </a:lnTo>
                  <a:lnTo>
                    <a:pt x="2298699" y="275589"/>
                  </a:lnTo>
                  <a:lnTo>
                    <a:pt x="2300287" y="282892"/>
                  </a:lnTo>
                  <a:lnTo>
                    <a:pt x="2300923" y="290512"/>
                  </a:lnTo>
                  <a:lnTo>
                    <a:pt x="2301876" y="297814"/>
                  </a:lnTo>
                  <a:lnTo>
                    <a:pt x="2301876" y="305434"/>
                  </a:lnTo>
                  <a:lnTo>
                    <a:pt x="2301876" y="1484630"/>
                  </a:lnTo>
                  <a:lnTo>
                    <a:pt x="2301876" y="1497013"/>
                  </a:lnTo>
                  <a:lnTo>
                    <a:pt x="2300923" y="1509078"/>
                  </a:lnTo>
                  <a:lnTo>
                    <a:pt x="2299652" y="1521143"/>
                  </a:lnTo>
                  <a:lnTo>
                    <a:pt x="2298063" y="1533208"/>
                  </a:lnTo>
                  <a:lnTo>
                    <a:pt x="2295839" y="1544638"/>
                  </a:lnTo>
                  <a:lnTo>
                    <a:pt x="2292980" y="1555433"/>
                  </a:lnTo>
                  <a:lnTo>
                    <a:pt x="2289802" y="1566545"/>
                  </a:lnTo>
                  <a:lnTo>
                    <a:pt x="2285990" y="1577340"/>
                  </a:lnTo>
                  <a:lnTo>
                    <a:pt x="2281859" y="1587500"/>
                  </a:lnTo>
                  <a:lnTo>
                    <a:pt x="2277093" y="1597660"/>
                  </a:lnTo>
                  <a:lnTo>
                    <a:pt x="2271374" y="1607503"/>
                  </a:lnTo>
                  <a:lnTo>
                    <a:pt x="2265655" y="1616710"/>
                  </a:lnTo>
                  <a:lnTo>
                    <a:pt x="2259300" y="1625918"/>
                  </a:lnTo>
                  <a:lnTo>
                    <a:pt x="2252310" y="1634808"/>
                  </a:lnTo>
                  <a:lnTo>
                    <a:pt x="2244685" y="1643063"/>
                  </a:lnTo>
                  <a:lnTo>
                    <a:pt x="2236424" y="1651000"/>
                  </a:lnTo>
                  <a:lnTo>
                    <a:pt x="2227846" y="1658938"/>
                  </a:lnTo>
                  <a:lnTo>
                    <a:pt x="2218631" y="1665923"/>
                  </a:lnTo>
                  <a:lnTo>
                    <a:pt x="2208782" y="1672908"/>
                  </a:lnTo>
                  <a:lnTo>
                    <a:pt x="2198297" y="1678940"/>
                  </a:lnTo>
                  <a:lnTo>
                    <a:pt x="2187494" y="1684973"/>
                  </a:lnTo>
                  <a:lnTo>
                    <a:pt x="2176056" y="1690370"/>
                  </a:lnTo>
                  <a:lnTo>
                    <a:pt x="2163664" y="1695450"/>
                  </a:lnTo>
                  <a:lnTo>
                    <a:pt x="2150955" y="1700213"/>
                  </a:lnTo>
                  <a:lnTo>
                    <a:pt x="2137611" y="1704023"/>
                  </a:lnTo>
                  <a:lnTo>
                    <a:pt x="2123631" y="1707515"/>
                  </a:lnTo>
                  <a:lnTo>
                    <a:pt x="2108698" y="1710373"/>
                  </a:lnTo>
                  <a:lnTo>
                    <a:pt x="2093764" y="1712913"/>
                  </a:lnTo>
                  <a:lnTo>
                    <a:pt x="2077878" y="1715135"/>
                  </a:lnTo>
                  <a:lnTo>
                    <a:pt x="2061038" y="1716405"/>
                  </a:lnTo>
                  <a:lnTo>
                    <a:pt x="2044199" y="1717358"/>
                  </a:lnTo>
                  <a:lnTo>
                    <a:pt x="2026406" y="1717675"/>
                  </a:lnTo>
                  <a:lnTo>
                    <a:pt x="1563159" y="1717675"/>
                  </a:lnTo>
                  <a:lnTo>
                    <a:pt x="1551721" y="1717358"/>
                  </a:lnTo>
                  <a:lnTo>
                    <a:pt x="1540601" y="1716723"/>
                  </a:lnTo>
                  <a:lnTo>
                    <a:pt x="1529163" y="1715453"/>
                  </a:lnTo>
                  <a:lnTo>
                    <a:pt x="1518042" y="1714500"/>
                  </a:lnTo>
                  <a:lnTo>
                    <a:pt x="1506922" y="1712913"/>
                  </a:lnTo>
                  <a:lnTo>
                    <a:pt x="1495801" y="1710690"/>
                  </a:lnTo>
                  <a:lnTo>
                    <a:pt x="1485634" y="1709103"/>
                  </a:lnTo>
                  <a:lnTo>
                    <a:pt x="1475149" y="1706880"/>
                  </a:lnTo>
                  <a:lnTo>
                    <a:pt x="1456085" y="1701800"/>
                  </a:lnTo>
                  <a:lnTo>
                    <a:pt x="1439246" y="1697038"/>
                  </a:lnTo>
                  <a:lnTo>
                    <a:pt x="1424948" y="1692593"/>
                  </a:lnTo>
                  <a:lnTo>
                    <a:pt x="1414463" y="1688783"/>
                  </a:lnTo>
                  <a:lnTo>
                    <a:pt x="1414463" y="1342708"/>
                  </a:lnTo>
                  <a:lnTo>
                    <a:pt x="1416687" y="1347470"/>
                  </a:lnTo>
                  <a:lnTo>
                    <a:pt x="1419229" y="1352233"/>
                  </a:lnTo>
                  <a:lnTo>
                    <a:pt x="1422088" y="1357630"/>
                  </a:lnTo>
                  <a:lnTo>
                    <a:pt x="1425583" y="1362393"/>
                  </a:lnTo>
                  <a:lnTo>
                    <a:pt x="1429078" y="1367473"/>
                  </a:lnTo>
                  <a:lnTo>
                    <a:pt x="1433209" y="1372235"/>
                  </a:lnTo>
                  <a:lnTo>
                    <a:pt x="1437657" y="1376998"/>
                  </a:lnTo>
                  <a:lnTo>
                    <a:pt x="1442105" y="1381760"/>
                  </a:lnTo>
                  <a:lnTo>
                    <a:pt x="1446871" y="1386523"/>
                  </a:lnTo>
                  <a:lnTo>
                    <a:pt x="1451637" y="1390968"/>
                  </a:lnTo>
                  <a:lnTo>
                    <a:pt x="1456721" y="1395413"/>
                  </a:lnTo>
                  <a:lnTo>
                    <a:pt x="1462440" y="1399540"/>
                  </a:lnTo>
                  <a:lnTo>
                    <a:pt x="1467523" y="1403350"/>
                  </a:lnTo>
                  <a:lnTo>
                    <a:pt x="1472925" y="1406525"/>
                  </a:lnTo>
                  <a:lnTo>
                    <a:pt x="1478644" y="1410018"/>
                  </a:lnTo>
                  <a:lnTo>
                    <a:pt x="1484045" y="1412558"/>
                  </a:lnTo>
                  <a:lnTo>
                    <a:pt x="1484045" y="1413510"/>
                  </a:lnTo>
                  <a:lnTo>
                    <a:pt x="2108062" y="1413510"/>
                  </a:lnTo>
                  <a:lnTo>
                    <a:pt x="2108062" y="1410335"/>
                  </a:lnTo>
                  <a:lnTo>
                    <a:pt x="2115370" y="1406208"/>
                  </a:lnTo>
                  <a:lnTo>
                    <a:pt x="2122360" y="1401763"/>
                  </a:lnTo>
                  <a:lnTo>
                    <a:pt x="2129032" y="1396683"/>
                  </a:lnTo>
                  <a:lnTo>
                    <a:pt x="2135387" y="1390968"/>
                  </a:lnTo>
                  <a:lnTo>
                    <a:pt x="2141106" y="1385253"/>
                  </a:lnTo>
                  <a:lnTo>
                    <a:pt x="2146825" y="1378903"/>
                  </a:lnTo>
                  <a:lnTo>
                    <a:pt x="2151909" y="1372235"/>
                  </a:lnTo>
                  <a:lnTo>
                    <a:pt x="2156357" y="1365568"/>
                  </a:lnTo>
                  <a:lnTo>
                    <a:pt x="2160805" y="1358900"/>
                  </a:lnTo>
                  <a:lnTo>
                    <a:pt x="2163982" y="1352233"/>
                  </a:lnTo>
                  <a:lnTo>
                    <a:pt x="2167477" y="1345883"/>
                  </a:lnTo>
                  <a:lnTo>
                    <a:pt x="2170019" y="1339215"/>
                  </a:lnTo>
                  <a:lnTo>
                    <a:pt x="2172243" y="1332865"/>
                  </a:lnTo>
                  <a:lnTo>
                    <a:pt x="2173832" y="1326515"/>
                  </a:lnTo>
                  <a:lnTo>
                    <a:pt x="2174467" y="1320800"/>
                  </a:lnTo>
                  <a:lnTo>
                    <a:pt x="2174785" y="1315085"/>
                  </a:lnTo>
                  <a:lnTo>
                    <a:pt x="2174785" y="305434"/>
                  </a:lnTo>
                  <a:lnTo>
                    <a:pt x="2174467" y="301307"/>
                  </a:lnTo>
                  <a:lnTo>
                    <a:pt x="2172879" y="297497"/>
                  </a:lnTo>
                  <a:lnTo>
                    <a:pt x="2171290" y="293687"/>
                  </a:lnTo>
                  <a:lnTo>
                    <a:pt x="2168430" y="290829"/>
                  </a:lnTo>
                  <a:lnTo>
                    <a:pt x="2165571" y="288289"/>
                  </a:lnTo>
                  <a:lnTo>
                    <a:pt x="2162076" y="286067"/>
                  </a:lnTo>
                  <a:lnTo>
                    <a:pt x="2157945" y="284797"/>
                  </a:lnTo>
                  <a:lnTo>
                    <a:pt x="2153497" y="284479"/>
                  </a:lnTo>
                  <a:lnTo>
                    <a:pt x="1414463" y="284479"/>
                  </a:lnTo>
                  <a:lnTo>
                    <a:pt x="1414463" y="157162"/>
                  </a:lnTo>
                  <a:close/>
                  <a:moveTo>
                    <a:pt x="184374" y="0"/>
                  </a:moveTo>
                  <a:lnTo>
                    <a:pt x="1076100" y="0"/>
                  </a:lnTo>
                  <a:lnTo>
                    <a:pt x="1085621" y="317"/>
                  </a:lnTo>
                  <a:lnTo>
                    <a:pt x="1094824" y="953"/>
                  </a:lnTo>
                  <a:lnTo>
                    <a:pt x="1104026" y="1905"/>
                  </a:lnTo>
                  <a:lnTo>
                    <a:pt x="1113229" y="3494"/>
                  </a:lnTo>
                  <a:lnTo>
                    <a:pt x="1122115" y="5717"/>
                  </a:lnTo>
                  <a:lnTo>
                    <a:pt x="1131000" y="8258"/>
                  </a:lnTo>
                  <a:lnTo>
                    <a:pt x="1139568" y="11434"/>
                  </a:lnTo>
                  <a:lnTo>
                    <a:pt x="1147502" y="14610"/>
                  </a:lnTo>
                  <a:lnTo>
                    <a:pt x="1156070" y="18421"/>
                  </a:lnTo>
                  <a:lnTo>
                    <a:pt x="1163686" y="22232"/>
                  </a:lnTo>
                  <a:lnTo>
                    <a:pt x="1171620" y="26679"/>
                  </a:lnTo>
                  <a:lnTo>
                    <a:pt x="1178919" y="31443"/>
                  </a:lnTo>
                  <a:lnTo>
                    <a:pt x="1186217" y="36842"/>
                  </a:lnTo>
                  <a:lnTo>
                    <a:pt x="1193199" y="42241"/>
                  </a:lnTo>
                  <a:lnTo>
                    <a:pt x="1199863" y="47640"/>
                  </a:lnTo>
                  <a:lnTo>
                    <a:pt x="1206210" y="53993"/>
                  </a:lnTo>
                  <a:lnTo>
                    <a:pt x="1212557" y="60345"/>
                  </a:lnTo>
                  <a:lnTo>
                    <a:pt x="1218269" y="67014"/>
                  </a:lnTo>
                  <a:lnTo>
                    <a:pt x="1223981" y="74002"/>
                  </a:lnTo>
                  <a:lnTo>
                    <a:pt x="1229058" y="81306"/>
                  </a:lnTo>
                  <a:lnTo>
                    <a:pt x="1233818" y="88611"/>
                  </a:lnTo>
                  <a:lnTo>
                    <a:pt x="1238261" y="96551"/>
                  </a:lnTo>
                  <a:lnTo>
                    <a:pt x="1242387" y="104492"/>
                  </a:lnTo>
                  <a:lnTo>
                    <a:pt x="1245877" y="112749"/>
                  </a:lnTo>
                  <a:lnTo>
                    <a:pt x="1249368" y="121325"/>
                  </a:lnTo>
                  <a:lnTo>
                    <a:pt x="1252224" y="129582"/>
                  </a:lnTo>
                  <a:lnTo>
                    <a:pt x="1254446" y="138475"/>
                  </a:lnTo>
                  <a:lnTo>
                    <a:pt x="1256667" y="147368"/>
                  </a:lnTo>
                  <a:lnTo>
                    <a:pt x="1258254" y="156261"/>
                  </a:lnTo>
                  <a:lnTo>
                    <a:pt x="1259523" y="165472"/>
                  </a:lnTo>
                  <a:lnTo>
                    <a:pt x="1259840" y="175000"/>
                  </a:lnTo>
                  <a:lnTo>
                    <a:pt x="1260475" y="184210"/>
                  </a:lnTo>
                  <a:lnTo>
                    <a:pt x="1260475" y="1651541"/>
                  </a:lnTo>
                  <a:lnTo>
                    <a:pt x="1259840" y="1667103"/>
                  </a:lnTo>
                  <a:lnTo>
                    <a:pt x="1259206" y="1682348"/>
                  </a:lnTo>
                  <a:lnTo>
                    <a:pt x="1257936" y="1696958"/>
                  </a:lnTo>
                  <a:lnTo>
                    <a:pt x="1255715" y="1711886"/>
                  </a:lnTo>
                  <a:lnTo>
                    <a:pt x="1252542" y="1725860"/>
                  </a:lnTo>
                  <a:lnTo>
                    <a:pt x="1249368" y="1739835"/>
                  </a:lnTo>
                  <a:lnTo>
                    <a:pt x="1245243" y="1753492"/>
                  </a:lnTo>
                  <a:lnTo>
                    <a:pt x="1240483" y="1766831"/>
                  </a:lnTo>
                  <a:lnTo>
                    <a:pt x="1235405" y="1779535"/>
                  </a:lnTo>
                  <a:lnTo>
                    <a:pt x="1229376" y="1792239"/>
                  </a:lnTo>
                  <a:lnTo>
                    <a:pt x="1222712" y="1804308"/>
                  </a:lnTo>
                  <a:lnTo>
                    <a:pt x="1215413" y="1816060"/>
                  </a:lnTo>
                  <a:lnTo>
                    <a:pt x="1207162" y="1827493"/>
                  </a:lnTo>
                  <a:lnTo>
                    <a:pt x="1198594" y="1838292"/>
                  </a:lnTo>
                  <a:lnTo>
                    <a:pt x="1189391" y="1848773"/>
                  </a:lnTo>
                  <a:lnTo>
                    <a:pt x="1179236" y="1858619"/>
                  </a:lnTo>
                  <a:lnTo>
                    <a:pt x="1168129" y="1868147"/>
                  </a:lnTo>
                  <a:lnTo>
                    <a:pt x="1156705" y="1877040"/>
                  </a:lnTo>
                  <a:lnTo>
                    <a:pt x="1144646" y="1885615"/>
                  </a:lnTo>
                  <a:lnTo>
                    <a:pt x="1131635" y="1893555"/>
                  </a:lnTo>
                  <a:lnTo>
                    <a:pt x="1117989" y="1900860"/>
                  </a:lnTo>
                  <a:lnTo>
                    <a:pt x="1103709" y="1907530"/>
                  </a:lnTo>
                  <a:lnTo>
                    <a:pt x="1088794" y="1913882"/>
                  </a:lnTo>
                  <a:lnTo>
                    <a:pt x="1072927" y="1919599"/>
                  </a:lnTo>
                  <a:lnTo>
                    <a:pt x="1056108" y="1924680"/>
                  </a:lnTo>
                  <a:lnTo>
                    <a:pt x="1038654" y="1929127"/>
                  </a:lnTo>
                  <a:lnTo>
                    <a:pt x="1020566" y="1932620"/>
                  </a:lnTo>
                  <a:lnTo>
                    <a:pt x="1001526" y="1936114"/>
                  </a:lnTo>
                  <a:lnTo>
                    <a:pt x="981851" y="1938337"/>
                  </a:lnTo>
                  <a:lnTo>
                    <a:pt x="961541" y="1940243"/>
                  </a:lnTo>
                  <a:lnTo>
                    <a:pt x="940279" y="1941196"/>
                  </a:lnTo>
                  <a:lnTo>
                    <a:pt x="918065" y="1941513"/>
                  </a:lnTo>
                  <a:lnTo>
                    <a:pt x="342410" y="1941513"/>
                  </a:lnTo>
                  <a:lnTo>
                    <a:pt x="321148" y="1941196"/>
                  </a:lnTo>
                  <a:lnTo>
                    <a:pt x="300839" y="1940243"/>
                  </a:lnTo>
                  <a:lnTo>
                    <a:pt x="280846" y="1938337"/>
                  </a:lnTo>
                  <a:lnTo>
                    <a:pt x="261806" y="1936114"/>
                  </a:lnTo>
                  <a:lnTo>
                    <a:pt x="242765" y="1932938"/>
                  </a:lnTo>
                  <a:lnTo>
                    <a:pt x="225311" y="1929444"/>
                  </a:lnTo>
                  <a:lnTo>
                    <a:pt x="208175" y="1924998"/>
                  </a:lnTo>
                  <a:lnTo>
                    <a:pt x="191673" y="1920234"/>
                  </a:lnTo>
                  <a:lnTo>
                    <a:pt x="175806" y="1914517"/>
                  </a:lnTo>
                  <a:lnTo>
                    <a:pt x="160574" y="1908800"/>
                  </a:lnTo>
                  <a:lnTo>
                    <a:pt x="146294" y="1902130"/>
                  </a:lnTo>
                  <a:lnTo>
                    <a:pt x="132648" y="1894825"/>
                  </a:lnTo>
                  <a:lnTo>
                    <a:pt x="119954" y="1886885"/>
                  </a:lnTo>
                  <a:lnTo>
                    <a:pt x="107261" y="1878628"/>
                  </a:lnTo>
                  <a:lnTo>
                    <a:pt x="95836" y="1869735"/>
                  </a:lnTo>
                  <a:lnTo>
                    <a:pt x="84730" y="1860524"/>
                  </a:lnTo>
                  <a:lnTo>
                    <a:pt x="74575" y="1850361"/>
                  </a:lnTo>
                  <a:lnTo>
                    <a:pt x="64737" y="1840198"/>
                  </a:lnTo>
                  <a:lnTo>
                    <a:pt x="55534" y="1829399"/>
                  </a:lnTo>
                  <a:lnTo>
                    <a:pt x="47601" y="1817965"/>
                  </a:lnTo>
                  <a:lnTo>
                    <a:pt x="39985" y="1806532"/>
                  </a:lnTo>
                  <a:lnTo>
                    <a:pt x="32686" y="1794463"/>
                  </a:lnTo>
                  <a:lnTo>
                    <a:pt x="26656" y="1781758"/>
                  </a:lnTo>
                  <a:lnTo>
                    <a:pt x="20944" y="1768419"/>
                  </a:lnTo>
                  <a:lnTo>
                    <a:pt x="16184" y="1755397"/>
                  </a:lnTo>
                  <a:lnTo>
                    <a:pt x="11741" y="1741740"/>
                  </a:lnTo>
                  <a:lnTo>
                    <a:pt x="8251" y="1727131"/>
                  </a:lnTo>
                  <a:lnTo>
                    <a:pt x="5077" y="1712838"/>
                  </a:lnTo>
                  <a:lnTo>
                    <a:pt x="2856" y="1698229"/>
                  </a:lnTo>
                  <a:lnTo>
                    <a:pt x="1269" y="1682984"/>
                  </a:lnTo>
                  <a:lnTo>
                    <a:pt x="317" y="1667421"/>
                  </a:lnTo>
                  <a:lnTo>
                    <a:pt x="0" y="1651541"/>
                  </a:lnTo>
                  <a:lnTo>
                    <a:pt x="0" y="184210"/>
                  </a:lnTo>
                  <a:lnTo>
                    <a:pt x="0" y="175000"/>
                  </a:lnTo>
                  <a:lnTo>
                    <a:pt x="634" y="165472"/>
                  </a:lnTo>
                  <a:lnTo>
                    <a:pt x="1904" y="156261"/>
                  </a:lnTo>
                  <a:lnTo>
                    <a:pt x="3808" y="147368"/>
                  </a:lnTo>
                  <a:lnTo>
                    <a:pt x="6029" y="138475"/>
                  </a:lnTo>
                  <a:lnTo>
                    <a:pt x="8251" y="129582"/>
                  </a:lnTo>
                  <a:lnTo>
                    <a:pt x="11107" y="121325"/>
                  </a:lnTo>
                  <a:lnTo>
                    <a:pt x="14280" y="112749"/>
                  </a:lnTo>
                  <a:lnTo>
                    <a:pt x="18088" y="104492"/>
                  </a:lnTo>
                  <a:lnTo>
                    <a:pt x="22214" y="96551"/>
                  </a:lnTo>
                  <a:lnTo>
                    <a:pt x="26656" y="88611"/>
                  </a:lnTo>
                  <a:lnTo>
                    <a:pt x="31416" y="81306"/>
                  </a:lnTo>
                  <a:lnTo>
                    <a:pt x="36494" y="74002"/>
                  </a:lnTo>
                  <a:lnTo>
                    <a:pt x="41889" y="67014"/>
                  </a:lnTo>
                  <a:lnTo>
                    <a:pt x="47918" y="60345"/>
                  </a:lnTo>
                  <a:lnTo>
                    <a:pt x="53948" y="53993"/>
                  </a:lnTo>
                  <a:lnTo>
                    <a:pt x="60612" y="47640"/>
                  </a:lnTo>
                  <a:lnTo>
                    <a:pt x="66959" y="42241"/>
                  </a:lnTo>
                  <a:lnTo>
                    <a:pt x="74257" y="36842"/>
                  </a:lnTo>
                  <a:lnTo>
                    <a:pt x="81556" y="31443"/>
                  </a:lnTo>
                  <a:lnTo>
                    <a:pt x="88855" y="26679"/>
                  </a:lnTo>
                  <a:lnTo>
                    <a:pt x="96471" y="22232"/>
                  </a:lnTo>
                  <a:lnTo>
                    <a:pt x="104405" y="18421"/>
                  </a:lnTo>
                  <a:lnTo>
                    <a:pt x="112338" y="14610"/>
                  </a:lnTo>
                  <a:lnTo>
                    <a:pt x="120906" y="11434"/>
                  </a:lnTo>
                  <a:lnTo>
                    <a:pt x="129475" y="8258"/>
                  </a:lnTo>
                  <a:lnTo>
                    <a:pt x="138360" y="5717"/>
                  </a:lnTo>
                  <a:lnTo>
                    <a:pt x="146928" y="3494"/>
                  </a:lnTo>
                  <a:lnTo>
                    <a:pt x="156131" y="1905"/>
                  </a:lnTo>
                  <a:lnTo>
                    <a:pt x="165651" y="953"/>
                  </a:lnTo>
                  <a:lnTo>
                    <a:pt x="174854" y="317"/>
                  </a:lnTo>
                  <a:lnTo>
                    <a:pt x="18437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endParaRPr lang="zh-CN" altLang="en-US"/>
            </a:p>
          </p:txBody>
        </p:sp>
      </p:grp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6567488" y="1803400"/>
            <a:ext cx="1668462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defTabSz="788988">
              <a:lnSpc>
                <a:spcPct val="13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900">
                <a:latin typeface="微软雅黑" pitchFamily="34" charset="-122"/>
                <a:ea typeface="微软雅黑" pitchFamily="34" charset="-122"/>
              </a:rPr>
              <a:t>……</a:t>
            </a:r>
          </a:p>
          <a:p>
            <a:pPr defTabSz="788988">
              <a:lnSpc>
                <a:spcPct val="130000"/>
              </a:lnSpc>
            </a:pP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  <a:p>
            <a:pPr defTabSz="788988">
              <a:lnSpc>
                <a:spcPct val="13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900"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2414588" y="1520825"/>
            <a:ext cx="85725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788988"/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线下门店</a:t>
            </a: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2276475" y="1798638"/>
            <a:ext cx="995363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点击输入说明文字</a:t>
            </a: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1863725" y="2643188"/>
            <a:ext cx="1103313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788988"/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电脑客户端</a:t>
            </a: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1935163" y="2921000"/>
            <a:ext cx="963612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点击输入说明文字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2424113" y="3819525"/>
            <a:ext cx="9652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788988"/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手机</a:t>
            </a:r>
            <a:r>
              <a:rPr lang="en-US" altLang="zh-CN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APP</a:t>
            </a:r>
            <a:endParaRPr lang="zh-CN" altLang="en-US" sz="1300" b="1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2424113" y="4097338"/>
            <a:ext cx="9652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点击输入说明文字</a:t>
            </a: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5524500" y="2570163"/>
            <a:ext cx="8572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788988"/>
            <a:r>
              <a:rPr lang="zh-CN" altLang="en-US" sz="17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产品</a:t>
            </a:r>
            <a:endParaRPr lang="en-US" altLang="zh-CN" sz="17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defTabSz="788988"/>
            <a:r>
              <a:rPr lang="zh-CN" altLang="en-US" sz="17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形式</a:t>
            </a:r>
            <a:endParaRPr lang="en-US" altLang="zh-CN" sz="17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0"/>
                            </p:stCondLst>
                            <p:childTnLst>
                              <p:par>
                                <p:cTn id="1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4" grpId="0" animBg="1"/>
      <p:bldP spid="38" grpId="0" animBg="1"/>
      <p:bldP spid="39" grpId="0" animBg="1"/>
      <p:bldP spid="40" grpId="0" animBg="1"/>
      <p:bldP spid="65" grpId="0" animBg="1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3573463" y="342900"/>
            <a:ext cx="23907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011363" y="1362075"/>
            <a:ext cx="229870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defTabSz="788988">
              <a:lnSpc>
                <a:spcPct val="13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900"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332538" y="2181225"/>
            <a:ext cx="2084387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defTabSz="788988">
              <a:lnSpc>
                <a:spcPct val="130000"/>
              </a:lnSpc>
            </a:pPr>
            <a:r>
              <a:rPr lang="en-US" altLang="zh-CN" sz="900">
                <a:latin typeface="微软雅黑" pitchFamily="34" charset="-122"/>
                <a:ea typeface="微软雅黑" pitchFamily="34" charset="-122"/>
              </a:rPr>
              <a:t>01</a:t>
            </a: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、点击输入简要文字内容，文字内容需概括精炼，不用多余的文字修饰，言简意赅的说明分项内容</a:t>
            </a:r>
            <a:r>
              <a:rPr lang="en-US" altLang="zh-CN" sz="900">
                <a:latin typeface="微软雅黑" pitchFamily="34" charset="-122"/>
                <a:ea typeface="微软雅黑" pitchFamily="34" charset="-122"/>
              </a:rPr>
              <a:t>……</a:t>
            </a:r>
            <a:endParaRPr lang="zh-CN" altLang="en-US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121025" y="3354388"/>
            <a:ext cx="9842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>
              <a:lnSpc>
                <a:spcPts val="1300"/>
              </a:lnSpc>
            </a:pPr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有经济效益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784725" y="2449513"/>
            <a:ext cx="9842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>
              <a:lnSpc>
                <a:spcPts val="1300"/>
              </a:lnSpc>
            </a:pPr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有利于民生</a:t>
            </a:r>
            <a:endParaRPr lang="en-US" altLang="zh-CN" sz="1300" b="1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297613" y="1581150"/>
            <a:ext cx="16446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>
              <a:lnSpc>
                <a:spcPts val="1300"/>
              </a:lnSpc>
            </a:pPr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有利于提升政府形象</a:t>
            </a:r>
          </a:p>
        </p:txBody>
      </p:sp>
      <p:grpSp>
        <p:nvGrpSpPr>
          <p:cNvPr id="9" name="组合 8"/>
          <p:cNvGrpSpPr>
            <a:grpSpLocks/>
          </p:cNvGrpSpPr>
          <p:nvPr/>
        </p:nvGrpSpPr>
        <p:grpSpPr bwMode="auto">
          <a:xfrm>
            <a:off x="4978400" y="1058863"/>
            <a:ext cx="1503363" cy="1522412"/>
            <a:chOff x="4477142" y="1107713"/>
            <a:chExt cx="1816608" cy="1810512"/>
          </a:xfrm>
        </p:grpSpPr>
        <p:grpSp>
          <p:nvGrpSpPr>
            <p:cNvPr id="10" name="组合 9"/>
            <p:cNvGrpSpPr/>
            <p:nvPr/>
          </p:nvGrpSpPr>
          <p:grpSpPr>
            <a:xfrm>
              <a:off x="5105593" y="1379191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1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  <p:sp>
          <p:nvSpPr>
            <p:cNvPr id="50193" name="TextBox 10"/>
            <p:cNvSpPr txBox="1">
              <a:spLocks noChangeArrowheads="1"/>
            </p:cNvSpPr>
            <p:nvPr/>
          </p:nvSpPr>
          <p:spPr bwMode="auto">
            <a:xfrm>
              <a:off x="5317347" y="1628778"/>
              <a:ext cx="498752" cy="402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9005" tIns="39503" rIns="79005" bIns="39503">
              <a:spAutoFit/>
            </a:bodyPr>
            <a:lstStyle/>
            <a:p>
              <a:pPr defTabSz="788988"/>
              <a:r>
                <a:rPr lang="en-US" altLang="zh-CN" sz="1700">
                  <a:solidFill>
                    <a:schemeClr val="accent1"/>
                  </a:solidFill>
                  <a:latin typeface="微软雅黑" pitchFamily="34" charset="-122"/>
                  <a:ea typeface="造字工房劲黑（非商用）常规体"/>
                  <a:cs typeface="造字工房劲黑（非商用）常规体"/>
                </a:rPr>
                <a:t>03</a:t>
              </a:r>
              <a:endParaRPr lang="zh-CN" altLang="en-US" sz="1700">
                <a:solidFill>
                  <a:schemeClr val="accent1"/>
                </a:solidFill>
                <a:latin typeface="微软雅黑" pitchFamily="34" charset="-122"/>
                <a:ea typeface="造字工房劲黑（非商用）常规体"/>
                <a:cs typeface="造字工房劲黑（非商用）常规体"/>
              </a:endParaRPr>
            </a:p>
          </p:txBody>
        </p:sp>
      </p:grpSp>
      <p:grpSp>
        <p:nvGrpSpPr>
          <p:cNvPr id="14" name="组合 13"/>
          <p:cNvGrpSpPr>
            <a:grpSpLocks/>
          </p:cNvGrpSpPr>
          <p:nvPr/>
        </p:nvGrpSpPr>
        <p:grpSpPr bwMode="auto">
          <a:xfrm>
            <a:off x="3516313" y="1933575"/>
            <a:ext cx="1500187" cy="1524000"/>
            <a:chOff x="2617862" y="2058689"/>
            <a:chExt cx="1816608" cy="1816608"/>
          </a:xfrm>
        </p:grpSpPr>
        <p:grpSp>
          <p:nvGrpSpPr>
            <p:cNvPr id="15" name="组合 14"/>
            <p:cNvGrpSpPr/>
            <p:nvPr/>
          </p:nvGrpSpPr>
          <p:grpSpPr>
            <a:xfrm>
              <a:off x="3245280" y="2331973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" name="同心圆 1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  <p:sp>
          <p:nvSpPr>
            <p:cNvPr id="50191" name="TextBox 15"/>
            <p:cNvSpPr txBox="1">
              <a:spLocks noChangeArrowheads="1"/>
            </p:cNvSpPr>
            <p:nvPr/>
          </p:nvSpPr>
          <p:spPr bwMode="auto">
            <a:xfrm>
              <a:off x="3425243" y="2569610"/>
              <a:ext cx="499808" cy="403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9005" tIns="39503" rIns="79005" bIns="39503">
              <a:spAutoFit/>
            </a:bodyPr>
            <a:lstStyle/>
            <a:p>
              <a:pPr defTabSz="788988"/>
              <a:r>
                <a:rPr lang="en-US" altLang="zh-CN" sz="1700">
                  <a:solidFill>
                    <a:schemeClr val="accent1"/>
                  </a:solidFill>
                  <a:latin typeface="微软雅黑" pitchFamily="34" charset="-122"/>
                  <a:ea typeface="造字工房劲黑（非商用）常规体"/>
                  <a:cs typeface="造字工房劲黑（非商用）常规体"/>
                </a:rPr>
                <a:t>02</a:t>
              </a:r>
              <a:endParaRPr lang="zh-CN" altLang="en-US" sz="1700">
                <a:solidFill>
                  <a:schemeClr val="accent1"/>
                </a:solidFill>
                <a:latin typeface="微软雅黑" pitchFamily="34" charset="-122"/>
                <a:ea typeface="造字工房劲黑（非商用）常规体"/>
                <a:cs typeface="造字工房劲黑（非商用）常规体"/>
              </a:endParaRPr>
            </a:p>
          </p:txBody>
        </p:sp>
      </p:grpSp>
      <p:grpSp>
        <p:nvGrpSpPr>
          <p:cNvPr id="19" name="组合 18"/>
          <p:cNvGrpSpPr>
            <a:grpSpLocks/>
          </p:cNvGrpSpPr>
          <p:nvPr/>
        </p:nvGrpSpPr>
        <p:grpSpPr bwMode="auto">
          <a:xfrm>
            <a:off x="1787525" y="2798763"/>
            <a:ext cx="1500188" cy="1525587"/>
            <a:chOff x="648854" y="3058433"/>
            <a:chExt cx="1816608" cy="1816608"/>
          </a:xfrm>
        </p:grpSpPr>
        <p:grpSp>
          <p:nvGrpSpPr>
            <p:cNvPr id="20" name="组合 19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2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  <p:sp>
          <p:nvSpPr>
            <p:cNvPr id="50189" name="TextBox 20"/>
            <p:cNvSpPr txBox="1">
              <a:spLocks noChangeArrowheads="1"/>
            </p:cNvSpPr>
            <p:nvPr/>
          </p:nvSpPr>
          <p:spPr bwMode="auto">
            <a:xfrm>
              <a:off x="1483148" y="3591506"/>
              <a:ext cx="499808" cy="4026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9005" tIns="39503" rIns="79005" bIns="39503">
              <a:spAutoFit/>
            </a:bodyPr>
            <a:lstStyle/>
            <a:p>
              <a:pPr defTabSz="788988"/>
              <a:r>
                <a:rPr lang="en-US" altLang="zh-CN" sz="1700">
                  <a:solidFill>
                    <a:schemeClr val="accent1"/>
                  </a:solidFill>
                  <a:latin typeface="微软雅黑" pitchFamily="34" charset="-122"/>
                  <a:ea typeface="造字工房劲黑（非商用）常规体"/>
                  <a:cs typeface="造字工房劲黑（非商用）常规体"/>
                </a:rPr>
                <a:t>01</a:t>
              </a:r>
              <a:endParaRPr lang="zh-CN" altLang="en-US" sz="1700">
                <a:solidFill>
                  <a:schemeClr val="accent1"/>
                </a:solidFill>
                <a:latin typeface="微软雅黑" pitchFamily="34" charset="-122"/>
                <a:ea typeface="造字工房劲黑（非商用）常规体"/>
                <a:cs typeface="造字工房劲黑（非商用）常规体"/>
              </a:endParaRPr>
            </a:p>
          </p:txBody>
        </p:sp>
      </p:grp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332538" y="2836863"/>
            <a:ext cx="2084387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defTabSz="788988">
              <a:lnSpc>
                <a:spcPct val="130000"/>
              </a:lnSpc>
            </a:pPr>
            <a:r>
              <a:rPr lang="en-US" altLang="zh-CN" sz="900">
                <a:latin typeface="微软雅黑" pitchFamily="34" charset="-122"/>
                <a:ea typeface="微软雅黑" pitchFamily="34" charset="-122"/>
              </a:rPr>
              <a:t>02</a:t>
            </a: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、点击输入简要文字内容，文字内容需概括精炼，不用多余的文字修饰，言简意赅的说明分项内容</a:t>
            </a:r>
            <a:r>
              <a:rPr lang="en-US" altLang="zh-CN" sz="900">
                <a:latin typeface="微软雅黑" pitchFamily="34" charset="-122"/>
                <a:ea typeface="微软雅黑" pitchFamily="34" charset="-122"/>
              </a:rPr>
              <a:t>……</a:t>
            </a:r>
            <a:endParaRPr lang="zh-CN" altLang="en-US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332538" y="3509963"/>
            <a:ext cx="2084387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defTabSz="788988">
              <a:lnSpc>
                <a:spcPct val="130000"/>
              </a:lnSpc>
            </a:pPr>
            <a:r>
              <a:rPr lang="en-US" altLang="zh-CN" sz="900">
                <a:latin typeface="微软雅黑" pitchFamily="34" charset="-122"/>
                <a:ea typeface="微软雅黑" pitchFamily="34" charset="-122"/>
              </a:rPr>
              <a:t>03</a:t>
            </a: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、点击输入简要文字内容，文字内容需概括精炼，不用多余的文字修饰，言简意赅的说明分项内容</a:t>
            </a:r>
            <a:r>
              <a:rPr lang="en-US" altLang="zh-CN" sz="900">
                <a:latin typeface="微软雅黑" pitchFamily="34" charset="-122"/>
                <a:ea typeface="微软雅黑" pitchFamily="34" charset="-122"/>
              </a:rPr>
              <a:t>……</a:t>
            </a:r>
            <a:endParaRPr lang="zh-CN" altLang="en-US" sz="90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900"/>
                            </p:stCondLst>
                            <p:childTnLst>
                              <p:par>
                                <p:cTn id="3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3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3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3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  <p:bldP spid="6" grpId="0"/>
      <p:bldP spid="7" grpId="0"/>
      <p:bldP spid="8" grpId="0"/>
      <p:bldP spid="2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3573463" y="342900"/>
            <a:ext cx="23907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椭圆 34"/>
          <p:cNvSpPr>
            <a:spLocks/>
          </p:cNvSpPr>
          <p:nvPr/>
        </p:nvSpPr>
        <p:spPr bwMode="auto">
          <a:xfrm rot="10800000">
            <a:off x="3951288" y="1725613"/>
            <a:ext cx="889000" cy="1163637"/>
          </a:xfrm>
          <a:custGeom>
            <a:avLst/>
            <a:gdLst>
              <a:gd name="T0" fmla="*/ 548270 w 1118836"/>
              <a:gd name="T1" fmla="*/ 0 h 1438889"/>
              <a:gd name="T2" fmla="*/ 721662 w 1118836"/>
              <a:gd name="T3" fmla="*/ 346785 h 1438889"/>
              <a:gd name="T4" fmla="*/ 1118836 w 1118836"/>
              <a:gd name="T5" fmla="*/ 879471 h 1438889"/>
              <a:gd name="T6" fmla="*/ 559418 w 1118836"/>
              <a:gd name="T7" fmla="*/ 1438889 h 1438889"/>
              <a:gd name="T8" fmla="*/ 0 w 1118836"/>
              <a:gd name="T9" fmla="*/ 879471 h 1438889"/>
              <a:gd name="T10" fmla="*/ 370781 w 1118836"/>
              <a:gd name="T11" fmla="*/ 354978 h 143888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18836"/>
              <a:gd name="T19" fmla="*/ 0 h 1438889"/>
              <a:gd name="T20" fmla="*/ 1118836 w 1118836"/>
              <a:gd name="T21" fmla="*/ 1438889 h 143888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 rot="5400000">
            <a:off x="4120547" y="2755937"/>
            <a:ext cx="879566" cy="1158394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28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sp>
        <p:nvSpPr>
          <p:cNvPr id="29" name="椭圆 34"/>
          <p:cNvSpPr>
            <a:spLocks/>
          </p:cNvSpPr>
          <p:nvPr/>
        </p:nvSpPr>
        <p:spPr bwMode="auto">
          <a:xfrm>
            <a:off x="5135563" y="2616200"/>
            <a:ext cx="890587" cy="1165225"/>
          </a:xfrm>
          <a:custGeom>
            <a:avLst/>
            <a:gdLst>
              <a:gd name="T0" fmla="*/ 548270 w 1118836"/>
              <a:gd name="T1" fmla="*/ 0 h 1438889"/>
              <a:gd name="T2" fmla="*/ 721662 w 1118836"/>
              <a:gd name="T3" fmla="*/ 346785 h 1438889"/>
              <a:gd name="T4" fmla="*/ 1118836 w 1118836"/>
              <a:gd name="T5" fmla="*/ 879471 h 1438889"/>
              <a:gd name="T6" fmla="*/ 559418 w 1118836"/>
              <a:gd name="T7" fmla="*/ 1438889 h 1438889"/>
              <a:gd name="T8" fmla="*/ 0 w 1118836"/>
              <a:gd name="T9" fmla="*/ 879471 h 1438889"/>
              <a:gd name="T10" fmla="*/ 370781 w 1118836"/>
              <a:gd name="T11" fmla="*/ 354978 h 143888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18836"/>
              <a:gd name="T19" fmla="*/ 0 h 1438889"/>
              <a:gd name="T20" fmla="*/ 1118836 w 1118836"/>
              <a:gd name="T21" fmla="*/ 1438889 h 143888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 rot="16200000">
            <a:off x="4973268" y="1560035"/>
            <a:ext cx="878319" cy="1158574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1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2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sp>
        <p:nvSpPr>
          <p:cNvPr id="34" name="Freeform 18"/>
          <p:cNvSpPr>
            <a:spLocks noEditPoints="1"/>
          </p:cNvSpPr>
          <p:nvPr/>
        </p:nvSpPr>
        <p:spPr bwMode="auto">
          <a:xfrm>
            <a:off x="5360988" y="3144838"/>
            <a:ext cx="442912" cy="395287"/>
          </a:xfrm>
          <a:custGeom>
            <a:avLst/>
            <a:gdLst>
              <a:gd name="T0" fmla="*/ 2147483647 w 785"/>
              <a:gd name="T1" fmla="*/ 0 h 690"/>
              <a:gd name="T2" fmla="*/ 2147483647 w 785"/>
              <a:gd name="T3" fmla="*/ 2147483647 h 690"/>
              <a:gd name="T4" fmla="*/ 2147483647 w 785"/>
              <a:gd name="T5" fmla="*/ 2147483647 h 690"/>
              <a:gd name="T6" fmla="*/ 2147483647 w 785"/>
              <a:gd name="T7" fmla="*/ 2147483647 h 690"/>
              <a:gd name="T8" fmla="*/ 2147483647 w 785"/>
              <a:gd name="T9" fmla="*/ 2147483647 h 690"/>
              <a:gd name="T10" fmla="*/ 0 w 785"/>
              <a:gd name="T11" fmla="*/ 2147483647 h 690"/>
              <a:gd name="T12" fmla="*/ 2147483647 w 785"/>
              <a:gd name="T13" fmla="*/ 2147483647 h 690"/>
              <a:gd name="T14" fmla="*/ 2147483647 w 785"/>
              <a:gd name="T15" fmla="*/ 2147483647 h 690"/>
              <a:gd name="T16" fmla="*/ 2147483647 w 785"/>
              <a:gd name="T17" fmla="*/ 2147483647 h 690"/>
              <a:gd name="T18" fmla="*/ 2147483647 w 785"/>
              <a:gd name="T19" fmla="*/ 2147483647 h 690"/>
              <a:gd name="T20" fmla="*/ 2147483647 w 785"/>
              <a:gd name="T21" fmla="*/ 2147483647 h 690"/>
              <a:gd name="T22" fmla="*/ 2147483647 w 785"/>
              <a:gd name="T23" fmla="*/ 2147483647 h 690"/>
              <a:gd name="T24" fmla="*/ 2147483647 w 785"/>
              <a:gd name="T25" fmla="*/ 2147483647 h 690"/>
              <a:gd name="T26" fmla="*/ 2147483647 w 785"/>
              <a:gd name="T27" fmla="*/ 2147483647 h 690"/>
              <a:gd name="T28" fmla="*/ 2147483647 w 785"/>
              <a:gd name="T29" fmla="*/ 2147483647 h 690"/>
              <a:gd name="T30" fmla="*/ 2147483647 w 785"/>
              <a:gd name="T31" fmla="*/ 2147483647 h 690"/>
              <a:gd name="T32" fmla="*/ 2147483647 w 785"/>
              <a:gd name="T33" fmla="*/ 2147483647 h 690"/>
              <a:gd name="T34" fmla="*/ 2147483647 w 785"/>
              <a:gd name="T35" fmla="*/ 2147483647 h 690"/>
              <a:gd name="T36" fmla="*/ 2147483647 w 785"/>
              <a:gd name="T37" fmla="*/ 2147483647 h 690"/>
              <a:gd name="T38" fmla="*/ 2147483647 w 785"/>
              <a:gd name="T39" fmla="*/ 2147483647 h 690"/>
              <a:gd name="T40" fmla="*/ 2147483647 w 785"/>
              <a:gd name="T41" fmla="*/ 2147483647 h 690"/>
              <a:gd name="T42" fmla="*/ 2147483647 w 785"/>
              <a:gd name="T43" fmla="*/ 2147483647 h 690"/>
              <a:gd name="T44" fmla="*/ 2147483647 w 785"/>
              <a:gd name="T45" fmla="*/ 2147483647 h 690"/>
              <a:gd name="T46" fmla="*/ 2147483647 w 785"/>
              <a:gd name="T47" fmla="*/ 2147483647 h 690"/>
              <a:gd name="T48" fmla="*/ 2147483647 w 785"/>
              <a:gd name="T49" fmla="*/ 2147483647 h 690"/>
              <a:gd name="T50" fmla="*/ 2147483647 w 785"/>
              <a:gd name="T51" fmla="*/ 2147483647 h 690"/>
              <a:gd name="T52" fmla="*/ 2147483647 w 785"/>
              <a:gd name="T53" fmla="*/ 2147483647 h 690"/>
              <a:gd name="T54" fmla="*/ 2147483647 w 785"/>
              <a:gd name="T55" fmla="*/ 2147483647 h 690"/>
              <a:gd name="T56" fmla="*/ 2147483647 w 785"/>
              <a:gd name="T57" fmla="*/ 2147483647 h 690"/>
              <a:gd name="T58" fmla="*/ 2147483647 w 785"/>
              <a:gd name="T59" fmla="*/ 2147483647 h 690"/>
              <a:gd name="T60" fmla="*/ 2147483647 w 785"/>
              <a:gd name="T61" fmla="*/ 2147483647 h 690"/>
              <a:gd name="T62" fmla="*/ 2147483647 w 785"/>
              <a:gd name="T63" fmla="*/ 2147483647 h 690"/>
              <a:gd name="T64" fmla="*/ 2147483647 w 785"/>
              <a:gd name="T65" fmla="*/ 2147483647 h 690"/>
              <a:gd name="T66" fmla="*/ 2147483647 w 785"/>
              <a:gd name="T67" fmla="*/ 2147483647 h 690"/>
              <a:gd name="T68" fmla="*/ 2147483647 w 785"/>
              <a:gd name="T69" fmla="*/ 2147483647 h 690"/>
              <a:gd name="T70" fmla="*/ 2147483647 w 785"/>
              <a:gd name="T71" fmla="*/ 2147483647 h 690"/>
              <a:gd name="T72" fmla="*/ 2147483647 w 785"/>
              <a:gd name="T73" fmla="*/ 2147483647 h 690"/>
              <a:gd name="T74" fmla="*/ 2147483647 w 785"/>
              <a:gd name="T75" fmla="*/ 2147483647 h 690"/>
              <a:gd name="T76" fmla="*/ 2147483647 w 785"/>
              <a:gd name="T77" fmla="*/ 2147483647 h 690"/>
              <a:gd name="T78" fmla="*/ 2147483647 w 785"/>
              <a:gd name="T79" fmla="*/ 2147483647 h 690"/>
              <a:gd name="T80" fmla="*/ 2147483647 w 785"/>
              <a:gd name="T81" fmla="*/ 2147483647 h 690"/>
              <a:gd name="T82" fmla="*/ 2147483647 w 785"/>
              <a:gd name="T83" fmla="*/ 2147483647 h 690"/>
              <a:gd name="T84" fmla="*/ 2147483647 w 785"/>
              <a:gd name="T85" fmla="*/ 2147483647 h 690"/>
              <a:gd name="T86" fmla="*/ 2147483647 w 785"/>
              <a:gd name="T87" fmla="*/ 2147483647 h 690"/>
              <a:gd name="T88" fmla="*/ 2147483647 w 785"/>
              <a:gd name="T89" fmla="*/ 2147483647 h 690"/>
              <a:gd name="T90" fmla="*/ 2147483647 w 785"/>
              <a:gd name="T91" fmla="*/ 2147483647 h 690"/>
              <a:gd name="T92" fmla="*/ 2147483647 w 785"/>
              <a:gd name="T93" fmla="*/ 2147483647 h 690"/>
              <a:gd name="T94" fmla="*/ 2147483647 w 785"/>
              <a:gd name="T95" fmla="*/ 2147483647 h 690"/>
              <a:gd name="T96" fmla="*/ 2147483647 w 785"/>
              <a:gd name="T97" fmla="*/ 2147483647 h 690"/>
              <a:gd name="T98" fmla="*/ 2147483647 w 785"/>
              <a:gd name="T99" fmla="*/ 2147483647 h 690"/>
              <a:gd name="T100" fmla="*/ 2147483647 w 785"/>
              <a:gd name="T101" fmla="*/ 2147483647 h 690"/>
              <a:gd name="T102" fmla="*/ 2147483647 w 785"/>
              <a:gd name="T103" fmla="*/ 2147483647 h 690"/>
              <a:gd name="T104" fmla="*/ 2147483647 w 785"/>
              <a:gd name="T105" fmla="*/ 2147483647 h 690"/>
              <a:gd name="T106" fmla="*/ 2147483647 w 785"/>
              <a:gd name="T107" fmla="*/ 2147483647 h 690"/>
              <a:gd name="T108" fmla="*/ 2147483647 w 785"/>
              <a:gd name="T109" fmla="*/ 2147483647 h 690"/>
              <a:gd name="T110" fmla="*/ 2147483647 w 785"/>
              <a:gd name="T111" fmla="*/ 2147483647 h 690"/>
              <a:gd name="T112" fmla="*/ 2147483647 w 785"/>
              <a:gd name="T113" fmla="*/ 2147483647 h 690"/>
              <a:gd name="T114" fmla="*/ 2147483647 w 785"/>
              <a:gd name="T115" fmla="*/ 2147483647 h 690"/>
              <a:gd name="T116" fmla="*/ 2147483647 w 785"/>
              <a:gd name="T117" fmla="*/ 2147483647 h 690"/>
              <a:gd name="T118" fmla="*/ 2147483647 w 785"/>
              <a:gd name="T119" fmla="*/ 2147483647 h 690"/>
              <a:gd name="T120" fmla="*/ 2147483647 w 785"/>
              <a:gd name="T121" fmla="*/ 2147483647 h 690"/>
              <a:gd name="T122" fmla="*/ 2147483647 w 785"/>
              <a:gd name="T123" fmla="*/ 2147483647 h 690"/>
              <a:gd name="T124" fmla="*/ 2147483647 w 785"/>
              <a:gd name="T125" fmla="*/ 2147483647 h 69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785"/>
              <a:gd name="T190" fmla="*/ 0 h 690"/>
              <a:gd name="T191" fmla="*/ 785 w 785"/>
              <a:gd name="T192" fmla="*/ 690 h 69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785" h="690">
                <a:moveTo>
                  <a:pt x="785" y="297"/>
                </a:moveTo>
                <a:cubicBezTo>
                  <a:pt x="785" y="133"/>
                  <a:pt x="620" y="0"/>
                  <a:pt x="417" y="0"/>
                </a:cubicBezTo>
                <a:cubicBezTo>
                  <a:pt x="213" y="0"/>
                  <a:pt x="49" y="133"/>
                  <a:pt x="49" y="297"/>
                </a:cubicBezTo>
                <a:cubicBezTo>
                  <a:pt x="49" y="460"/>
                  <a:pt x="213" y="593"/>
                  <a:pt x="417" y="593"/>
                </a:cubicBezTo>
                <a:cubicBezTo>
                  <a:pt x="436" y="593"/>
                  <a:pt x="455" y="592"/>
                  <a:pt x="473" y="589"/>
                </a:cubicBezTo>
                <a:cubicBezTo>
                  <a:pt x="507" y="646"/>
                  <a:pt x="571" y="685"/>
                  <a:pt x="646" y="690"/>
                </a:cubicBezTo>
                <a:cubicBezTo>
                  <a:pt x="626" y="664"/>
                  <a:pt x="615" y="632"/>
                  <a:pt x="615" y="598"/>
                </a:cubicBezTo>
                <a:cubicBezTo>
                  <a:pt x="615" y="577"/>
                  <a:pt x="619" y="559"/>
                  <a:pt x="626" y="540"/>
                </a:cubicBezTo>
                <a:cubicBezTo>
                  <a:pt x="722" y="487"/>
                  <a:pt x="785" y="398"/>
                  <a:pt x="785" y="297"/>
                </a:cubicBezTo>
                <a:close/>
                <a:moveTo>
                  <a:pt x="30" y="315"/>
                </a:moveTo>
                <a:cubicBezTo>
                  <a:pt x="30" y="307"/>
                  <a:pt x="31" y="300"/>
                  <a:pt x="32" y="293"/>
                </a:cubicBezTo>
                <a:cubicBezTo>
                  <a:pt x="11" y="324"/>
                  <a:pt x="0" y="359"/>
                  <a:pt x="0" y="396"/>
                </a:cubicBezTo>
                <a:cubicBezTo>
                  <a:pt x="0" y="473"/>
                  <a:pt x="48" y="541"/>
                  <a:pt x="121" y="581"/>
                </a:cubicBezTo>
                <a:cubicBezTo>
                  <a:pt x="122" y="587"/>
                  <a:pt x="122" y="593"/>
                  <a:pt x="122" y="600"/>
                </a:cubicBezTo>
                <a:cubicBezTo>
                  <a:pt x="122" y="625"/>
                  <a:pt x="114" y="649"/>
                  <a:pt x="99" y="669"/>
                </a:cubicBezTo>
                <a:cubicBezTo>
                  <a:pt x="146" y="666"/>
                  <a:pt x="187" y="645"/>
                  <a:pt x="214" y="613"/>
                </a:cubicBezTo>
                <a:cubicBezTo>
                  <a:pt x="234" y="617"/>
                  <a:pt x="255" y="619"/>
                  <a:pt x="276" y="619"/>
                </a:cubicBezTo>
                <a:cubicBezTo>
                  <a:pt x="303" y="619"/>
                  <a:pt x="330" y="616"/>
                  <a:pt x="355" y="609"/>
                </a:cubicBezTo>
                <a:cubicBezTo>
                  <a:pt x="172" y="592"/>
                  <a:pt x="30" y="467"/>
                  <a:pt x="30" y="315"/>
                </a:cubicBezTo>
                <a:close/>
                <a:moveTo>
                  <a:pt x="189" y="400"/>
                </a:moveTo>
                <a:lnTo>
                  <a:pt x="189" y="219"/>
                </a:lnTo>
                <a:lnTo>
                  <a:pt x="257" y="219"/>
                </a:lnTo>
                <a:cubicBezTo>
                  <a:pt x="271" y="219"/>
                  <a:pt x="282" y="221"/>
                  <a:pt x="290" y="224"/>
                </a:cubicBezTo>
                <a:cubicBezTo>
                  <a:pt x="299" y="228"/>
                  <a:pt x="305" y="234"/>
                  <a:pt x="310" y="241"/>
                </a:cubicBezTo>
                <a:cubicBezTo>
                  <a:pt x="315" y="249"/>
                  <a:pt x="317" y="257"/>
                  <a:pt x="317" y="265"/>
                </a:cubicBezTo>
                <a:cubicBezTo>
                  <a:pt x="317" y="273"/>
                  <a:pt x="315" y="280"/>
                  <a:pt x="311" y="287"/>
                </a:cubicBezTo>
                <a:cubicBezTo>
                  <a:pt x="306" y="294"/>
                  <a:pt x="300" y="300"/>
                  <a:pt x="292" y="304"/>
                </a:cubicBezTo>
                <a:cubicBezTo>
                  <a:pt x="303" y="307"/>
                  <a:pt x="311" y="312"/>
                  <a:pt x="317" y="320"/>
                </a:cubicBezTo>
                <a:cubicBezTo>
                  <a:pt x="323" y="328"/>
                  <a:pt x="326" y="337"/>
                  <a:pt x="326" y="348"/>
                </a:cubicBezTo>
                <a:cubicBezTo>
                  <a:pt x="326" y="356"/>
                  <a:pt x="324" y="364"/>
                  <a:pt x="320" y="371"/>
                </a:cubicBezTo>
                <a:cubicBezTo>
                  <a:pt x="317" y="379"/>
                  <a:pt x="312" y="384"/>
                  <a:pt x="307" y="388"/>
                </a:cubicBezTo>
                <a:cubicBezTo>
                  <a:pt x="302" y="392"/>
                  <a:pt x="295" y="395"/>
                  <a:pt x="287" y="397"/>
                </a:cubicBezTo>
                <a:cubicBezTo>
                  <a:pt x="279" y="399"/>
                  <a:pt x="270" y="400"/>
                  <a:pt x="258" y="400"/>
                </a:cubicBezTo>
                <a:lnTo>
                  <a:pt x="189" y="400"/>
                </a:lnTo>
                <a:close/>
                <a:moveTo>
                  <a:pt x="213" y="295"/>
                </a:moveTo>
                <a:lnTo>
                  <a:pt x="252" y="295"/>
                </a:lnTo>
                <a:cubicBezTo>
                  <a:pt x="263" y="295"/>
                  <a:pt x="270" y="294"/>
                  <a:pt x="275" y="293"/>
                </a:cubicBezTo>
                <a:cubicBezTo>
                  <a:pt x="281" y="291"/>
                  <a:pt x="286" y="288"/>
                  <a:pt x="289" y="284"/>
                </a:cubicBezTo>
                <a:cubicBezTo>
                  <a:pt x="292" y="280"/>
                  <a:pt x="293" y="274"/>
                  <a:pt x="293" y="268"/>
                </a:cubicBezTo>
                <a:cubicBezTo>
                  <a:pt x="293" y="262"/>
                  <a:pt x="292" y="257"/>
                  <a:pt x="289" y="252"/>
                </a:cubicBezTo>
                <a:cubicBezTo>
                  <a:pt x="286" y="248"/>
                  <a:pt x="282" y="245"/>
                  <a:pt x="277" y="243"/>
                </a:cubicBezTo>
                <a:cubicBezTo>
                  <a:pt x="271" y="241"/>
                  <a:pt x="262" y="240"/>
                  <a:pt x="249" y="240"/>
                </a:cubicBezTo>
                <a:lnTo>
                  <a:pt x="213" y="240"/>
                </a:lnTo>
                <a:lnTo>
                  <a:pt x="213" y="295"/>
                </a:lnTo>
                <a:close/>
                <a:moveTo>
                  <a:pt x="213" y="379"/>
                </a:moveTo>
                <a:lnTo>
                  <a:pt x="258" y="379"/>
                </a:lnTo>
                <a:cubicBezTo>
                  <a:pt x="266" y="379"/>
                  <a:pt x="271" y="379"/>
                  <a:pt x="274" y="378"/>
                </a:cubicBezTo>
                <a:cubicBezTo>
                  <a:pt x="280" y="377"/>
                  <a:pt x="284" y="375"/>
                  <a:pt x="288" y="373"/>
                </a:cubicBezTo>
                <a:cubicBezTo>
                  <a:pt x="292" y="371"/>
                  <a:pt x="295" y="367"/>
                  <a:pt x="297" y="363"/>
                </a:cubicBezTo>
                <a:cubicBezTo>
                  <a:pt x="300" y="359"/>
                  <a:pt x="301" y="353"/>
                  <a:pt x="301" y="348"/>
                </a:cubicBezTo>
                <a:cubicBezTo>
                  <a:pt x="301" y="341"/>
                  <a:pt x="299" y="335"/>
                  <a:pt x="296" y="330"/>
                </a:cubicBezTo>
                <a:cubicBezTo>
                  <a:pt x="292" y="325"/>
                  <a:pt x="287" y="322"/>
                  <a:pt x="281" y="320"/>
                </a:cubicBezTo>
                <a:cubicBezTo>
                  <a:pt x="275" y="318"/>
                  <a:pt x="266" y="317"/>
                  <a:pt x="255" y="317"/>
                </a:cubicBezTo>
                <a:lnTo>
                  <a:pt x="213" y="317"/>
                </a:lnTo>
                <a:lnTo>
                  <a:pt x="213" y="379"/>
                </a:lnTo>
                <a:close/>
                <a:moveTo>
                  <a:pt x="372" y="400"/>
                </a:moveTo>
                <a:lnTo>
                  <a:pt x="372" y="219"/>
                </a:lnTo>
                <a:lnTo>
                  <a:pt x="440" y="219"/>
                </a:lnTo>
                <a:cubicBezTo>
                  <a:pt x="454" y="219"/>
                  <a:pt x="465" y="221"/>
                  <a:pt x="473" y="224"/>
                </a:cubicBezTo>
                <a:cubicBezTo>
                  <a:pt x="482" y="228"/>
                  <a:pt x="488" y="234"/>
                  <a:pt x="493" y="241"/>
                </a:cubicBezTo>
                <a:cubicBezTo>
                  <a:pt x="498" y="249"/>
                  <a:pt x="500" y="257"/>
                  <a:pt x="500" y="265"/>
                </a:cubicBezTo>
                <a:cubicBezTo>
                  <a:pt x="500" y="273"/>
                  <a:pt x="498" y="280"/>
                  <a:pt x="494" y="287"/>
                </a:cubicBezTo>
                <a:cubicBezTo>
                  <a:pt x="489" y="294"/>
                  <a:pt x="483" y="300"/>
                  <a:pt x="475" y="304"/>
                </a:cubicBezTo>
                <a:cubicBezTo>
                  <a:pt x="486" y="307"/>
                  <a:pt x="494" y="312"/>
                  <a:pt x="500" y="320"/>
                </a:cubicBezTo>
                <a:cubicBezTo>
                  <a:pt x="506" y="328"/>
                  <a:pt x="509" y="337"/>
                  <a:pt x="509" y="348"/>
                </a:cubicBezTo>
                <a:cubicBezTo>
                  <a:pt x="509" y="356"/>
                  <a:pt x="507" y="364"/>
                  <a:pt x="503" y="371"/>
                </a:cubicBezTo>
                <a:cubicBezTo>
                  <a:pt x="500" y="379"/>
                  <a:pt x="495" y="384"/>
                  <a:pt x="490" y="388"/>
                </a:cubicBezTo>
                <a:cubicBezTo>
                  <a:pt x="485" y="392"/>
                  <a:pt x="478" y="395"/>
                  <a:pt x="470" y="397"/>
                </a:cubicBezTo>
                <a:cubicBezTo>
                  <a:pt x="462" y="399"/>
                  <a:pt x="453" y="400"/>
                  <a:pt x="441" y="400"/>
                </a:cubicBezTo>
                <a:lnTo>
                  <a:pt x="372" y="400"/>
                </a:lnTo>
                <a:close/>
                <a:moveTo>
                  <a:pt x="396" y="295"/>
                </a:moveTo>
                <a:lnTo>
                  <a:pt x="435" y="295"/>
                </a:lnTo>
                <a:cubicBezTo>
                  <a:pt x="446" y="295"/>
                  <a:pt x="453" y="294"/>
                  <a:pt x="458" y="293"/>
                </a:cubicBezTo>
                <a:cubicBezTo>
                  <a:pt x="464" y="291"/>
                  <a:pt x="469" y="288"/>
                  <a:pt x="472" y="284"/>
                </a:cubicBezTo>
                <a:cubicBezTo>
                  <a:pt x="475" y="280"/>
                  <a:pt x="476" y="274"/>
                  <a:pt x="476" y="268"/>
                </a:cubicBezTo>
                <a:cubicBezTo>
                  <a:pt x="476" y="262"/>
                  <a:pt x="475" y="257"/>
                  <a:pt x="472" y="252"/>
                </a:cubicBezTo>
                <a:cubicBezTo>
                  <a:pt x="469" y="248"/>
                  <a:pt x="465" y="245"/>
                  <a:pt x="460" y="243"/>
                </a:cubicBezTo>
                <a:cubicBezTo>
                  <a:pt x="454" y="241"/>
                  <a:pt x="445" y="240"/>
                  <a:pt x="432" y="240"/>
                </a:cubicBezTo>
                <a:lnTo>
                  <a:pt x="396" y="240"/>
                </a:lnTo>
                <a:lnTo>
                  <a:pt x="396" y="295"/>
                </a:lnTo>
                <a:close/>
                <a:moveTo>
                  <a:pt x="396" y="379"/>
                </a:moveTo>
                <a:lnTo>
                  <a:pt x="441" y="379"/>
                </a:lnTo>
                <a:cubicBezTo>
                  <a:pt x="449" y="379"/>
                  <a:pt x="454" y="379"/>
                  <a:pt x="457" y="378"/>
                </a:cubicBezTo>
                <a:cubicBezTo>
                  <a:pt x="463" y="377"/>
                  <a:pt x="467" y="375"/>
                  <a:pt x="471" y="373"/>
                </a:cubicBezTo>
                <a:cubicBezTo>
                  <a:pt x="475" y="371"/>
                  <a:pt x="478" y="367"/>
                  <a:pt x="480" y="363"/>
                </a:cubicBezTo>
                <a:cubicBezTo>
                  <a:pt x="483" y="359"/>
                  <a:pt x="484" y="353"/>
                  <a:pt x="484" y="348"/>
                </a:cubicBezTo>
                <a:cubicBezTo>
                  <a:pt x="484" y="341"/>
                  <a:pt x="482" y="335"/>
                  <a:pt x="479" y="330"/>
                </a:cubicBezTo>
                <a:cubicBezTo>
                  <a:pt x="475" y="325"/>
                  <a:pt x="470" y="322"/>
                  <a:pt x="464" y="320"/>
                </a:cubicBezTo>
                <a:cubicBezTo>
                  <a:pt x="458" y="318"/>
                  <a:pt x="449" y="317"/>
                  <a:pt x="438" y="317"/>
                </a:cubicBezTo>
                <a:lnTo>
                  <a:pt x="396" y="317"/>
                </a:lnTo>
                <a:lnTo>
                  <a:pt x="396" y="379"/>
                </a:lnTo>
                <a:close/>
                <a:moveTo>
                  <a:pt x="548" y="342"/>
                </a:moveTo>
                <a:lnTo>
                  <a:pt x="570" y="340"/>
                </a:lnTo>
                <a:cubicBezTo>
                  <a:pt x="571" y="349"/>
                  <a:pt x="574" y="357"/>
                  <a:pt x="578" y="362"/>
                </a:cubicBezTo>
                <a:cubicBezTo>
                  <a:pt x="582" y="368"/>
                  <a:pt x="588" y="373"/>
                  <a:pt x="596" y="376"/>
                </a:cubicBezTo>
                <a:cubicBezTo>
                  <a:pt x="604" y="380"/>
                  <a:pt x="614" y="382"/>
                  <a:pt x="624" y="382"/>
                </a:cubicBezTo>
                <a:cubicBezTo>
                  <a:pt x="633" y="382"/>
                  <a:pt x="641" y="380"/>
                  <a:pt x="648" y="378"/>
                </a:cubicBezTo>
                <a:cubicBezTo>
                  <a:pt x="655" y="375"/>
                  <a:pt x="660" y="371"/>
                  <a:pt x="664" y="367"/>
                </a:cubicBezTo>
                <a:cubicBezTo>
                  <a:pt x="667" y="362"/>
                  <a:pt x="669" y="357"/>
                  <a:pt x="669" y="351"/>
                </a:cubicBezTo>
                <a:cubicBezTo>
                  <a:pt x="669" y="345"/>
                  <a:pt x="667" y="340"/>
                  <a:pt x="664" y="336"/>
                </a:cubicBezTo>
                <a:cubicBezTo>
                  <a:pt x="661" y="332"/>
                  <a:pt x="655" y="328"/>
                  <a:pt x="648" y="325"/>
                </a:cubicBezTo>
                <a:cubicBezTo>
                  <a:pt x="643" y="324"/>
                  <a:pt x="632" y="321"/>
                  <a:pt x="615" y="317"/>
                </a:cubicBezTo>
                <a:cubicBezTo>
                  <a:pt x="599" y="313"/>
                  <a:pt x="587" y="309"/>
                  <a:pt x="580" y="305"/>
                </a:cubicBezTo>
                <a:cubicBezTo>
                  <a:pt x="572" y="301"/>
                  <a:pt x="565" y="295"/>
                  <a:pt x="561" y="288"/>
                </a:cubicBezTo>
                <a:cubicBezTo>
                  <a:pt x="557" y="282"/>
                  <a:pt x="555" y="274"/>
                  <a:pt x="555" y="266"/>
                </a:cubicBezTo>
                <a:cubicBezTo>
                  <a:pt x="555" y="257"/>
                  <a:pt x="557" y="248"/>
                  <a:pt x="562" y="240"/>
                </a:cubicBezTo>
                <a:cubicBezTo>
                  <a:pt x="568" y="232"/>
                  <a:pt x="575" y="226"/>
                  <a:pt x="585" y="222"/>
                </a:cubicBezTo>
                <a:cubicBezTo>
                  <a:pt x="595" y="218"/>
                  <a:pt x="606" y="216"/>
                  <a:pt x="618" y="216"/>
                </a:cubicBezTo>
                <a:cubicBezTo>
                  <a:pt x="632" y="216"/>
                  <a:pt x="644" y="218"/>
                  <a:pt x="654" y="222"/>
                </a:cubicBezTo>
                <a:cubicBezTo>
                  <a:pt x="664" y="227"/>
                  <a:pt x="672" y="233"/>
                  <a:pt x="678" y="241"/>
                </a:cubicBezTo>
                <a:cubicBezTo>
                  <a:pt x="683" y="250"/>
                  <a:pt x="686" y="259"/>
                  <a:pt x="687" y="270"/>
                </a:cubicBezTo>
                <a:lnTo>
                  <a:pt x="664" y="272"/>
                </a:lnTo>
                <a:cubicBezTo>
                  <a:pt x="662" y="260"/>
                  <a:pt x="658" y="252"/>
                  <a:pt x="651" y="246"/>
                </a:cubicBezTo>
                <a:cubicBezTo>
                  <a:pt x="644" y="240"/>
                  <a:pt x="633" y="237"/>
                  <a:pt x="619" y="237"/>
                </a:cubicBezTo>
                <a:cubicBezTo>
                  <a:pt x="605" y="237"/>
                  <a:pt x="594" y="240"/>
                  <a:pt x="588" y="245"/>
                </a:cubicBezTo>
                <a:cubicBezTo>
                  <a:pt x="581" y="250"/>
                  <a:pt x="578" y="257"/>
                  <a:pt x="578" y="264"/>
                </a:cubicBezTo>
                <a:cubicBezTo>
                  <a:pt x="578" y="271"/>
                  <a:pt x="580" y="276"/>
                  <a:pt x="585" y="280"/>
                </a:cubicBezTo>
                <a:cubicBezTo>
                  <a:pt x="589" y="284"/>
                  <a:pt x="601" y="289"/>
                  <a:pt x="621" y="293"/>
                </a:cubicBezTo>
                <a:cubicBezTo>
                  <a:pt x="640" y="298"/>
                  <a:pt x="654" y="301"/>
                  <a:pt x="661" y="305"/>
                </a:cubicBezTo>
                <a:cubicBezTo>
                  <a:pt x="672" y="310"/>
                  <a:pt x="679" y="316"/>
                  <a:pt x="685" y="323"/>
                </a:cubicBezTo>
                <a:cubicBezTo>
                  <a:pt x="690" y="331"/>
                  <a:pt x="692" y="339"/>
                  <a:pt x="692" y="349"/>
                </a:cubicBezTo>
                <a:cubicBezTo>
                  <a:pt x="692" y="359"/>
                  <a:pt x="689" y="368"/>
                  <a:pt x="684" y="376"/>
                </a:cubicBezTo>
                <a:cubicBezTo>
                  <a:pt x="678" y="385"/>
                  <a:pt x="670" y="391"/>
                  <a:pt x="660" y="396"/>
                </a:cubicBezTo>
                <a:cubicBezTo>
                  <a:pt x="650" y="401"/>
                  <a:pt x="638" y="403"/>
                  <a:pt x="625" y="403"/>
                </a:cubicBezTo>
                <a:cubicBezTo>
                  <a:pt x="609" y="403"/>
                  <a:pt x="595" y="401"/>
                  <a:pt x="584" y="396"/>
                </a:cubicBezTo>
                <a:cubicBezTo>
                  <a:pt x="573" y="391"/>
                  <a:pt x="564" y="384"/>
                  <a:pt x="558" y="375"/>
                </a:cubicBezTo>
                <a:cubicBezTo>
                  <a:pt x="551" y="365"/>
                  <a:pt x="548" y="354"/>
                  <a:pt x="548" y="342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4206488" y="3144886"/>
            <a:ext cx="435787" cy="380173"/>
            <a:chOff x="3379788" y="4325938"/>
            <a:chExt cx="525462" cy="452437"/>
          </a:xfrm>
          <a:solidFill>
            <a:srgbClr val="C00000"/>
          </a:solidFill>
        </p:grpSpPr>
        <p:sp>
          <p:nvSpPr>
            <p:cNvPr id="36" name="Freeform 14"/>
            <p:cNvSpPr>
              <a:spLocks noEditPoints="1"/>
            </p:cNvSpPr>
            <p:nvPr/>
          </p:nvSpPr>
          <p:spPr bwMode="auto">
            <a:xfrm>
              <a:off x="3379788" y="4394200"/>
              <a:ext cx="482600" cy="384175"/>
            </a:xfrm>
            <a:custGeom>
              <a:avLst/>
              <a:gdLst>
                <a:gd name="T0" fmla="*/ 580 w 704"/>
                <a:gd name="T1" fmla="*/ 236 h 561"/>
                <a:gd name="T2" fmla="*/ 564 w 704"/>
                <a:gd name="T3" fmla="*/ 214 h 561"/>
                <a:gd name="T4" fmla="*/ 558 w 704"/>
                <a:gd name="T5" fmla="*/ 130 h 561"/>
                <a:gd name="T6" fmla="*/ 409 w 704"/>
                <a:gd name="T7" fmla="*/ 136 h 561"/>
                <a:gd name="T8" fmla="*/ 385 w 704"/>
                <a:gd name="T9" fmla="*/ 99 h 561"/>
                <a:gd name="T10" fmla="*/ 264 w 704"/>
                <a:gd name="T11" fmla="*/ 37 h 561"/>
                <a:gd name="T12" fmla="*/ 64 w 704"/>
                <a:gd name="T13" fmla="*/ 203 h 561"/>
                <a:gd name="T14" fmla="*/ 8 w 704"/>
                <a:gd name="T15" fmla="*/ 355 h 561"/>
                <a:gd name="T16" fmla="*/ 301 w 704"/>
                <a:gd name="T17" fmla="*/ 551 h 561"/>
                <a:gd name="T18" fmla="*/ 652 w 704"/>
                <a:gd name="T19" fmla="*/ 396 h 561"/>
                <a:gd name="T20" fmla="*/ 580 w 704"/>
                <a:gd name="T21" fmla="*/ 236 h 561"/>
                <a:gd name="T22" fmla="*/ 310 w 704"/>
                <a:gd name="T23" fmla="*/ 510 h 561"/>
                <a:gd name="T24" fmla="*/ 310 w 704"/>
                <a:gd name="T25" fmla="*/ 510 h 561"/>
                <a:gd name="T26" fmla="*/ 82 w 704"/>
                <a:gd name="T27" fmla="*/ 368 h 561"/>
                <a:gd name="T28" fmla="*/ 310 w 704"/>
                <a:gd name="T29" fmla="*/ 210 h 561"/>
                <a:gd name="T30" fmla="*/ 539 w 704"/>
                <a:gd name="T31" fmla="*/ 340 h 561"/>
                <a:gd name="T32" fmla="*/ 310 w 704"/>
                <a:gd name="T33" fmla="*/ 51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4" h="561">
                  <a:moveTo>
                    <a:pt x="580" y="236"/>
                  </a:moveTo>
                  <a:cubicBezTo>
                    <a:pt x="550" y="230"/>
                    <a:pt x="564" y="214"/>
                    <a:pt x="564" y="214"/>
                  </a:cubicBezTo>
                  <a:cubicBezTo>
                    <a:pt x="564" y="214"/>
                    <a:pt x="594" y="165"/>
                    <a:pt x="558" y="130"/>
                  </a:cubicBezTo>
                  <a:cubicBezTo>
                    <a:pt x="515" y="86"/>
                    <a:pt x="409" y="136"/>
                    <a:pt x="409" y="136"/>
                  </a:cubicBezTo>
                  <a:cubicBezTo>
                    <a:pt x="368" y="148"/>
                    <a:pt x="379" y="130"/>
                    <a:pt x="385" y="99"/>
                  </a:cubicBezTo>
                  <a:cubicBezTo>
                    <a:pt x="385" y="62"/>
                    <a:pt x="372" y="0"/>
                    <a:pt x="264" y="37"/>
                  </a:cubicBezTo>
                  <a:cubicBezTo>
                    <a:pt x="157" y="74"/>
                    <a:pt x="64" y="203"/>
                    <a:pt x="64" y="203"/>
                  </a:cubicBezTo>
                  <a:cubicBezTo>
                    <a:pt x="0" y="289"/>
                    <a:pt x="8" y="355"/>
                    <a:pt x="8" y="355"/>
                  </a:cubicBezTo>
                  <a:cubicBezTo>
                    <a:pt x="24" y="501"/>
                    <a:pt x="180" y="542"/>
                    <a:pt x="301" y="551"/>
                  </a:cubicBezTo>
                  <a:cubicBezTo>
                    <a:pt x="428" y="561"/>
                    <a:pt x="600" y="507"/>
                    <a:pt x="652" y="396"/>
                  </a:cubicBezTo>
                  <a:cubicBezTo>
                    <a:pt x="704" y="286"/>
                    <a:pt x="610" y="242"/>
                    <a:pt x="580" y="236"/>
                  </a:cubicBezTo>
                  <a:close/>
                  <a:moveTo>
                    <a:pt x="310" y="510"/>
                  </a:moveTo>
                  <a:lnTo>
                    <a:pt x="310" y="510"/>
                  </a:lnTo>
                  <a:cubicBezTo>
                    <a:pt x="184" y="516"/>
                    <a:pt x="82" y="452"/>
                    <a:pt x="82" y="368"/>
                  </a:cubicBezTo>
                  <a:cubicBezTo>
                    <a:pt x="82" y="283"/>
                    <a:pt x="184" y="216"/>
                    <a:pt x="310" y="210"/>
                  </a:cubicBezTo>
                  <a:cubicBezTo>
                    <a:pt x="437" y="204"/>
                    <a:pt x="539" y="256"/>
                    <a:pt x="539" y="340"/>
                  </a:cubicBezTo>
                  <a:cubicBezTo>
                    <a:pt x="539" y="425"/>
                    <a:pt x="437" y="504"/>
                    <a:pt x="310" y="51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37" name="Freeform 15"/>
            <p:cNvSpPr>
              <a:spLocks noEditPoints="1"/>
            </p:cNvSpPr>
            <p:nvPr/>
          </p:nvSpPr>
          <p:spPr bwMode="auto">
            <a:xfrm>
              <a:off x="3487738" y="4565650"/>
              <a:ext cx="190500" cy="169862"/>
            </a:xfrm>
            <a:custGeom>
              <a:avLst/>
              <a:gdLst>
                <a:gd name="T0" fmla="*/ 127 w 277"/>
                <a:gd name="T1" fmla="*/ 15 h 246"/>
                <a:gd name="T2" fmla="*/ 15 w 277"/>
                <a:gd name="T3" fmla="*/ 148 h 246"/>
                <a:gd name="T4" fmla="*/ 49 w 277"/>
                <a:gd name="T5" fmla="*/ 205 h 246"/>
                <a:gd name="T6" fmla="*/ 239 w 277"/>
                <a:gd name="T7" fmla="*/ 171 h 246"/>
                <a:gd name="T8" fmla="*/ 127 w 277"/>
                <a:gd name="T9" fmla="*/ 15 h 246"/>
                <a:gd name="T10" fmla="*/ 95 w 277"/>
                <a:gd name="T11" fmla="*/ 182 h 246"/>
                <a:gd name="T12" fmla="*/ 95 w 277"/>
                <a:gd name="T13" fmla="*/ 182 h 246"/>
                <a:gd name="T14" fmla="*/ 52 w 277"/>
                <a:gd name="T15" fmla="*/ 151 h 246"/>
                <a:gd name="T16" fmla="*/ 93 w 277"/>
                <a:gd name="T17" fmla="*/ 108 h 246"/>
                <a:gd name="T18" fmla="*/ 138 w 277"/>
                <a:gd name="T19" fmla="*/ 141 h 246"/>
                <a:gd name="T20" fmla="*/ 95 w 277"/>
                <a:gd name="T21" fmla="*/ 182 h 246"/>
                <a:gd name="T22" fmla="*/ 170 w 277"/>
                <a:gd name="T23" fmla="*/ 118 h 246"/>
                <a:gd name="T24" fmla="*/ 170 w 277"/>
                <a:gd name="T25" fmla="*/ 118 h 246"/>
                <a:gd name="T26" fmla="*/ 148 w 277"/>
                <a:gd name="T27" fmla="*/ 116 h 246"/>
                <a:gd name="T28" fmla="*/ 153 w 277"/>
                <a:gd name="T29" fmla="*/ 92 h 246"/>
                <a:gd name="T30" fmla="*/ 177 w 277"/>
                <a:gd name="T31" fmla="*/ 94 h 246"/>
                <a:gd name="T32" fmla="*/ 170 w 277"/>
                <a:gd name="T33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" h="246">
                  <a:moveTo>
                    <a:pt x="127" y="15"/>
                  </a:moveTo>
                  <a:cubicBezTo>
                    <a:pt x="0" y="29"/>
                    <a:pt x="15" y="148"/>
                    <a:pt x="15" y="148"/>
                  </a:cubicBezTo>
                  <a:cubicBezTo>
                    <a:pt x="15" y="148"/>
                    <a:pt x="13" y="186"/>
                    <a:pt x="49" y="205"/>
                  </a:cubicBezTo>
                  <a:cubicBezTo>
                    <a:pt x="123" y="246"/>
                    <a:pt x="200" y="221"/>
                    <a:pt x="239" y="171"/>
                  </a:cubicBezTo>
                  <a:cubicBezTo>
                    <a:pt x="277" y="121"/>
                    <a:pt x="255" y="0"/>
                    <a:pt x="127" y="15"/>
                  </a:cubicBezTo>
                  <a:close/>
                  <a:moveTo>
                    <a:pt x="95" y="182"/>
                  </a:moveTo>
                  <a:lnTo>
                    <a:pt x="95" y="182"/>
                  </a:lnTo>
                  <a:cubicBezTo>
                    <a:pt x="71" y="184"/>
                    <a:pt x="52" y="171"/>
                    <a:pt x="52" y="151"/>
                  </a:cubicBezTo>
                  <a:cubicBezTo>
                    <a:pt x="52" y="131"/>
                    <a:pt x="69" y="110"/>
                    <a:pt x="93" y="108"/>
                  </a:cubicBezTo>
                  <a:cubicBezTo>
                    <a:pt x="120" y="105"/>
                    <a:pt x="138" y="121"/>
                    <a:pt x="138" y="141"/>
                  </a:cubicBezTo>
                  <a:cubicBezTo>
                    <a:pt x="138" y="161"/>
                    <a:pt x="119" y="179"/>
                    <a:pt x="95" y="182"/>
                  </a:cubicBezTo>
                  <a:close/>
                  <a:moveTo>
                    <a:pt x="170" y="118"/>
                  </a:moveTo>
                  <a:lnTo>
                    <a:pt x="170" y="118"/>
                  </a:lnTo>
                  <a:cubicBezTo>
                    <a:pt x="162" y="124"/>
                    <a:pt x="152" y="123"/>
                    <a:pt x="148" y="116"/>
                  </a:cubicBezTo>
                  <a:cubicBezTo>
                    <a:pt x="143" y="109"/>
                    <a:pt x="145" y="98"/>
                    <a:pt x="153" y="92"/>
                  </a:cubicBezTo>
                  <a:cubicBezTo>
                    <a:pt x="163" y="85"/>
                    <a:pt x="173" y="87"/>
                    <a:pt x="177" y="94"/>
                  </a:cubicBezTo>
                  <a:cubicBezTo>
                    <a:pt x="181" y="101"/>
                    <a:pt x="178" y="112"/>
                    <a:pt x="170" y="11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38" name="Freeform 16"/>
            <p:cNvSpPr>
              <a:spLocks/>
            </p:cNvSpPr>
            <p:nvPr/>
          </p:nvSpPr>
          <p:spPr bwMode="auto">
            <a:xfrm>
              <a:off x="3727450" y="4325938"/>
              <a:ext cx="177800" cy="200025"/>
            </a:xfrm>
            <a:custGeom>
              <a:avLst/>
              <a:gdLst>
                <a:gd name="T0" fmla="*/ 256 w 259"/>
                <a:gd name="T1" fmla="*/ 269 h 293"/>
                <a:gd name="T2" fmla="*/ 257 w 259"/>
                <a:gd name="T3" fmla="*/ 262 h 293"/>
                <a:gd name="T4" fmla="*/ 259 w 259"/>
                <a:gd name="T5" fmla="*/ 228 h 293"/>
                <a:gd name="T6" fmla="*/ 32 w 259"/>
                <a:gd name="T7" fmla="*/ 0 h 293"/>
                <a:gd name="T8" fmla="*/ 0 w 259"/>
                <a:gd name="T9" fmla="*/ 31 h 293"/>
                <a:gd name="T10" fmla="*/ 32 w 259"/>
                <a:gd name="T11" fmla="*/ 63 h 293"/>
                <a:gd name="T12" fmla="*/ 196 w 259"/>
                <a:gd name="T13" fmla="*/ 228 h 293"/>
                <a:gd name="T14" fmla="*/ 194 w 259"/>
                <a:gd name="T15" fmla="*/ 258 h 293"/>
                <a:gd name="T16" fmla="*/ 194 w 259"/>
                <a:gd name="T17" fmla="*/ 258 h 293"/>
                <a:gd name="T18" fmla="*/ 194 w 259"/>
                <a:gd name="T19" fmla="*/ 261 h 293"/>
                <a:gd name="T20" fmla="*/ 225 w 259"/>
                <a:gd name="T21" fmla="*/ 293 h 293"/>
                <a:gd name="T22" fmla="*/ 256 w 259"/>
                <a:gd name="T23" fmla="*/ 269 h 293"/>
                <a:gd name="T24" fmla="*/ 256 w 259"/>
                <a:gd name="T25" fmla="*/ 269 h 293"/>
                <a:gd name="T26" fmla="*/ 256 w 259"/>
                <a:gd name="T27" fmla="*/ 269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9" h="293">
                  <a:moveTo>
                    <a:pt x="256" y="269"/>
                  </a:moveTo>
                  <a:cubicBezTo>
                    <a:pt x="256" y="267"/>
                    <a:pt x="257" y="264"/>
                    <a:pt x="257" y="262"/>
                  </a:cubicBezTo>
                  <a:cubicBezTo>
                    <a:pt x="258" y="250"/>
                    <a:pt x="259" y="239"/>
                    <a:pt x="259" y="228"/>
                  </a:cubicBezTo>
                  <a:cubicBezTo>
                    <a:pt x="259" y="102"/>
                    <a:pt x="157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123" y="63"/>
                    <a:pt x="196" y="137"/>
                    <a:pt x="196" y="228"/>
                  </a:cubicBezTo>
                  <a:cubicBezTo>
                    <a:pt x="196" y="238"/>
                    <a:pt x="196" y="248"/>
                    <a:pt x="194" y="258"/>
                  </a:cubicBezTo>
                  <a:lnTo>
                    <a:pt x="194" y="258"/>
                  </a:lnTo>
                  <a:cubicBezTo>
                    <a:pt x="194" y="259"/>
                    <a:pt x="194" y="260"/>
                    <a:pt x="194" y="261"/>
                  </a:cubicBezTo>
                  <a:cubicBezTo>
                    <a:pt x="194" y="279"/>
                    <a:pt x="208" y="293"/>
                    <a:pt x="225" y="293"/>
                  </a:cubicBezTo>
                  <a:cubicBezTo>
                    <a:pt x="240" y="293"/>
                    <a:pt x="252" y="283"/>
                    <a:pt x="256" y="269"/>
                  </a:cubicBezTo>
                  <a:lnTo>
                    <a:pt x="256" y="269"/>
                  </a:lnTo>
                  <a:cubicBezTo>
                    <a:pt x="256" y="269"/>
                    <a:pt x="256" y="269"/>
                    <a:pt x="256" y="26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39" name="Freeform 17"/>
            <p:cNvSpPr>
              <a:spLocks/>
            </p:cNvSpPr>
            <p:nvPr/>
          </p:nvSpPr>
          <p:spPr bwMode="auto">
            <a:xfrm>
              <a:off x="3732213" y="4395788"/>
              <a:ext cx="103187" cy="112712"/>
            </a:xfrm>
            <a:custGeom>
              <a:avLst/>
              <a:gdLst>
                <a:gd name="T0" fmla="*/ 151 w 152"/>
                <a:gd name="T1" fmla="*/ 137 h 164"/>
                <a:gd name="T2" fmla="*/ 152 w 152"/>
                <a:gd name="T3" fmla="*/ 126 h 164"/>
                <a:gd name="T4" fmla="*/ 26 w 152"/>
                <a:gd name="T5" fmla="*/ 0 h 164"/>
                <a:gd name="T6" fmla="*/ 0 w 152"/>
                <a:gd name="T7" fmla="*/ 26 h 164"/>
                <a:gd name="T8" fmla="*/ 26 w 152"/>
                <a:gd name="T9" fmla="*/ 52 h 164"/>
                <a:gd name="T10" fmla="*/ 99 w 152"/>
                <a:gd name="T11" fmla="*/ 126 h 164"/>
                <a:gd name="T12" fmla="*/ 99 w 152"/>
                <a:gd name="T13" fmla="*/ 135 h 164"/>
                <a:gd name="T14" fmla="*/ 99 w 152"/>
                <a:gd name="T15" fmla="*/ 135 h 164"/>
                <a:gd name="T16" fmla="*/ 99 w 152"/>
                <a:gd name="T17" fmla="*/ 138 h 164"/>
                <a:gd name="T18" fmla="*/ 125 w 152"/>
                <a:gd name="T19" fmla="*/ 164 h 164"/>
                <a:gd name="T20" fmla="*/ 151 w 152"/>
                <a:gd name="T21" fmla="*/ 142 h 164"/>
                <a:gd name="T22" fmla="*/ 151 w 152"/>
                <a:gd name="T23" fmla="*/ 142 h 164"/>
                <a:gd name="T24" fmla="*/ 151 w 152"/>
                <a:gd name="T25" fmla="*/ 140 h 164"/>
                <a:gd name="T26" fmla="*/ 151 w 152"/>
                <a:gd name="T27" fmla="*/ 138 h 164"/>
                <a:gd name="T28" fmla="*/ 151 w 152"/>
                <a:gd name="T29" fmla="*/ 13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2" h="164">
                  <a:moveTo>
                    <a:pt x="151" y="137"/>
                  </a:moveTo>
                  <a:cubicBezTo>
                    <a:pt x="152" y="133"/>
                    <a:pt x="152" y="130"/>
                    <a:pt x="152" y="126"/>
                  </a:cubicBezTo>
                  <a:cubicBezTo>
                    <a:pt x="152" y="56"/>
                    <a:pt x="95" y="0"/>
                    <a:pt x="26" y="0"/>
                  </a:cubicBezTo>
                  <a:cubicBezTo>
                    <a:pt x="11" y="0"/>
                    <a:pt x="0" y="11"/>
                    <a:pt x="0" y="26"/>
                  </a:cubicBezTo>
                  <a:cubicBezTo>
                    <a:pt x="0" y="40"/>
                    <a:pt x="11" y="52"/>
                    <a:pt x="26" y="52"/>
                  </a:cubicBezTo>
                  <a:cubicBezTo>
                    <a:pt x="66" y="52"/>
                    <a:pt x="99" y="85"/>
                    <a:pt x="99" y="126"/>
                  </a:cubicBezTo>
                  <a:cubicBezTo>
                    <a:pt x="99" y="129"/>
                    <a:pt x="99" y="132"/>
                    <a:pt x="99" y="135"/>
                  </a:cubicBezTo>
                  <a:lnTo>
                    <a:pt x="99" y="135"/>
                  </a:lnTo>
                  <a:cubicBezTo>
                    <a:pt x="99" y="136"/>
                    <a:pt x="99" y="137"/>
                    <a:pt x="99" y="138"/>
                  </a:cubicBezTo>
                  <a:cubicBezTo>
                    <a:pt x="99" y="153"/>
                    <a:pt x="111" y="164"/>
                    <a:pt x="125" y="164"/>
                  </a:cubicBezTo>
                  <a:cubicBezTo>
                    <a:pt x="138" y="164"/>
                    <a:pt x="149" y="154"/>
                    <a:pt x="151" y="142"/>
                  </a:cubicBezTo>
                  <a:lnTo>
                    <a:pt x="151" y="142"/>
                  </a:lnTo>
                  <a:cubicBezTo>
                    <a:pt x="151" y="141"/>
                    <a:pt x="151" y="140"/>
                    <a:pt x="151" y="140"/>
                  </a:cubicBezTo>
                  <a:cubicBezTo>
                    <a:pt x="151" y="139"/>
                    <a:pt x="151" y="139"/>
                    <a:pt x="151" y="138"/>
                  </a:cubicBezTo>
                  <a:cubicBezTo>
                    <a:pt x="151" y="138"/>
                    <a:pt x="151" y="138"/>
                    <a:pt x="151" y="137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</p:grpSp>
      <p:grpSp>
        <p:nvGrpSpPr>
          <p:cNvPr id="45" name="组合 44"/>
          <p:cNvGrpSpPr>
            <a:grpSpLocks/>
          </p:cNvGrpSpPr>
          <p:nvPr/>
        </p:nvGrpSpPr>
        <p:grpSpPr bwMode="auto">
          <a:xfrm>
            <a:off x="4179888" y="1987550"/>
            <a:ext cx="460375" cy="387350"/>
            <a:chOff x="3376613" y="2879725"/>
            <a:chExt cx="558800" cy="460375"/>
          </a:xfrm>
        </p:grpSpPr>
        <p:sp>
          <p:nvSpPr>
            <p:cNvPr id="52243" name="Freeform 10"/>
            <p:cNvSpPr>
              <a:spLocks noEditPoints="1"/>
            </p:cNvSpPr>
            <p:nvPr/>
          </p:nvSpPr>
          <p:spPr bwMode="auto">
            <a:xfrm>
              <a:off x="3376613" y="2879725"/>
              <a:ext cx="396875" cy="361950"/>
            </a:xfrm>
            <a:custGeom>
              <a:avLst/>
              <a:gdLst>
                <a:gd name="T0" fmla="*/ 2147483647 w 580"/>
                <a:gd name="T1" fmla="*/ 2147483647 h 528"/>
                <a:gd name="T2" fmla="*/ 2147483647 w 580"/>
                <a:gd name="T3" fmla="*/ 2147483647 h 528"/>
                <a:gd name="T4" fmla="*/ 2147483647 w 580"/>
                <a:gd name="T5" fmla="*/ 0 h 528"/>
                <a:gd name="T6" fmla="*/ 0 w 580"/>
                <a:gd name="T7" fmla="*/ 2147483647 h 528"/>
                <a:gd name="T8" fmla="*/ 2147483647 w 580"/>
                <a:gd name="T9" fmla="*/ 2147483647 h 528"/>
                <a:gd name="T10" fmla="*/ 2147483647 w 580"/>
                <a:gd name="T11" fmla="*/ 2147483647 h 528"/>
                <a:gd name="T12" fmla="*/ 2147483647 w 580"/>
                <a:gd name="T13" fmla="*/ 2147483647 h 528"/>
                <a:gd name="T14" fmla="*/ 2147483647 w 580"/>
                <a:gd name="T15" fmla="*/ 2147483647 h 528"/>
                <a:gd name="T16" fmla="*/ 2147483647 w 580"/>
                <a:gd name="T17" fmla="*/ 2147483647 h 528"/>
                <a:gd name="T18" fmla="*/ 2147483647 w 580"/>
                <a:gd name="T19" fmla="*/ 2147483647 h 528"/>
                <a:gd name="T20" fmla="*/ 2147483647 w 580"/>
                <a:gd name="T21" fmla="*/ 2147483647 h 528"/>
                <a:gd name="T22" fmla="*/ 2147483647 w 580"/>
                <a:gd name="T23" fmla="*/ 2147483647 h 528"/>
                <a:gd name="T24" fmla="*/ 2147483647 w 580"/>
                <a:gd name="T25" fmla="*/ 2147483647 h 528"/>
                <a:gd name="T26" fmla="*/ 2147483647 w 580"/>
                <a:gd name="T27" fmla="*/ 2147483647 h 528"/>
                <a:gd name="T28" fmla="*/ 2147483647 w 580"/>
                <a:gd name="T29" fmla="*/ 2147483647 h 528"/>
                <a:gd name="T30" fmla="*/ 2147483647 w 580"/>
                <a:gd name="T31" fmla="*/ 2147483647 h 528"/>
                <a:gd name="T32" fmla="*/ 2147483647 w 580"/>
                <a:gd name="T33" fmla="*/ 2147483647 h 528"/>
                <a:gd name="T34" fmla="*/ 2147483647 w 580"/>
                <a:gd name="T35" fmla="*/ 2147483647 h 528"/>
                <a:gd name="T36" fmla="*/ 2147483647 w 580"/>
                <a:gd name="T37" fmla="*/ 2147483647 h 528"/>
                <a:gd name="T38" fmla="*/ 2147483647 w 580"/>
                <a:gd name="T39" fmla="*/ 2147483647 h 528"/>
                <a:gd name="T40" fmla="*/ 2147483647 w 580"/>
                <a:gd name="T41" fmla="*/ 2147483647 h 528"/>
                <a:gd name="T42" fmla="*/ 2147483647 w 580"/>
                <a:gd name="T43" fmla="*/ 2147483647 h 528"/>
                <a:gd name="T44" fmla="*/ 2147483647 w 580"/>
                <a:gd name="T45" fmla="*/ 2147483647 h 528"/>
                <a:gd name="T46" fmla="*/ 2147483647 w 580"/>
                <a:gd name="T47" fmla="*/ 2147483647 h 528"/>
                <a:gd name="T48" fmla="*/ 2147483647 w 580"/>
                <a:gd name="T49" fmla="*/ 2147483647 h 52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80"/>
                <a:gd name="T76" fmla="*/ 0 h 528"/>
                <a:gd name="T77" fmla="*/ 580 w 580"/>
                <a:gd name="T78" fmla="*/ 528 h 52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80" h="528">
                  <a:moveTo>
                    <a:pt x="568" y="207"/>
                  </a:moveTo>
                  <a:cubicBezTo>
                    <a:pt x="572" y="207"/>
                    <a:pt x="576" y="207"/>
                    <a:pt x="580" y="207"/>
                  </a:cubicBezTo>
                  <a:cubicBezTo>
                    <a:pt x="559" y="90"/>
                    <a:pt x="438" y="0"/>
                    <a:pt x="292" y="0"/>
                  </a:cubicBezTo>
                  <a:cubicBezTo>
                    <a:pt x="130" y="0"/>
                    <a:pt x="0" y="110"/>
                    <a:pt x="0" y="244"/>
                  </a:cubicBezTo>
                  <a:cubicBezTo>
                    <a:pt x="0" y="323"/>
                    <a:pt x="45" y="394"/>
                    <a:pt x="114" y="438"/>
                  </a:cubicBezTo>
                  <a:cubicBezTo>
                    <a:pt x="115" y="439"/>
                    <a:pt x="117" y="440"/>
                    <a:pt x="117" y="440"/>
                  </a:cubicBezTo>
                  <a:lnTo>
                    <a:pt x="89" y="528"/>
                  </a:lnTo>
                  <a:lnTo>
                    <a:pt x="194" y="475"/>
                  </a:lnTo>
                  <a:cubicBezTo>
                    <a:pt x="194" y="475"/>
                    <a:pt x="198" y="476"/>
                    <a:pt x="199" y="476"/>
                  </a:cubicBezTo>
                  <a:cubicBezTo>
                    <a:pt x="228" y="484"/>
                    <a:pt x="259" y="488"/>
                    <a:pt x="292" y="488"/>
                  </a:cubicBezTo>
                  <a:cubicBezTo>
                    <a:pt x="298" y="488"/>
                    <a:pt x="305" y="488"/>
                    <a:pt x="311" y="488"/>
                  </a:cubicBezTo>
                  <a:cubicBezTo>
                    <a:pt x="305" y="469"/>
                    <a:pt x="302" y="450"/>
                    <a:pt x="302" y="430"/>
                  </a:cubicBezTo>
                  <a:cubicBezTo>
                    <a:pt x="302" y="307"/>
                    <a:pt x="421" y="207"/>
                    <a:pt x="568" y="207"/>
                  </a:cubicBezTo>
                  <a:close/>
                  <a:moveTo>
                    <a:pt x="393" y="121"/>
                  </a:moveTo>
                  <a:lnTo>
                    <a:pt x="393" y="121"/>
                  </a:lnTo>
                  <a:cubicBezTo>
                    <a:pt x="416" y="121"/>
                    <a:pt x="434" y="138"/>
                    <a:pt x="434" y="160"/>
                  </a:cubicBezTo>
                  <a:cubicBezTo>
                    <a:pt x="434" y="182"/>
                    <a:pt x="416" y="200"/>
                    <a:pt x="393" y="200"/>
                  </a:cubicBezTo>
                  <a:cubicBezTo>
                    <a:pt x="370" y="200"/>
                    <a:pt x="352" y="182"/>
                    <a:pt x="352" y="160"/>
                  </a:cubicBezTo>
                  <a:cubicBezTo>
                    <a:pt x="352" y="138"/>
                    <a:pt x="370" y="121"/>
                    <a:pt x="393" y="121"/>
                  </a:cubicBezTo>
                  <a:close/>
                  <a:moveTo>
                    <a:pt x="190" y="200"/>
                  </a:moveTo>
                  <a:lnTo>
                    <a:pt x="190" y="200"/>
                  </a:lnTo>
                  <a:cubicBezTo>
                    <a:pt x="167" y="200"/>
                    <a:pt x="149" y="182"/>
                    <a:pt x="149" y="160"/>
                  </a:cubicBezTo>
                  <a:cubicBezTo>
                    <a:pt x="149" y="138"/>
                    <a:pt x="167" y="121"/>
                    <a:pt x="190" y="121"/>
                  </a:cubicBezTo>
                  <a:cubicBezTo>
                    <a:pt x="213" y="121"/>
                    <a:pt x="231" y="138"/>
                    <a:pt x="231" y="160"/>
                  </a:cubicBezTo>
                  <a:cubicBezTo>
                    <a:pt x="231" y="182"/>
                    <a:pt x="213" y="200"/>
                    <a:pt x="190" y="2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244" name="Freeform 11"/>
            <p:cNvSpPr>
              <a:spLocks noEditPoints="1"/>
            </p:cNvSpPr>
            <p:nvPr/>
          </p:nvSpPr>
          <p:spPr bwMode="auto">
            <a:xfrm>
              <a:off x="3598863" y="3033713"/>
              <a:ext cx="336550" cy="306387"/>
            </a:xfrm>
            <a:custGeom>
              <a:avLst/>
              <a:gdLst>
                <a:gd name="T0" fmla="*/ 0 w 493"/>
                <a:gd name="T1" fmla="*/ 2147483647 h 446"/>
                <a:gd name="T2" fmla="*/ 2147483647 w 493"/>
                <a:gd name="T3" fmla="*/ 2147483647 h 446"/>
                <a:gd name="T4" fmla="*/ 2147483647 w 493"/>
                <a:gd name="T5" fmla="*/ 2147483647 h 446"/>
                <a:gd name="T6" fmla="*/ 2147483647 w 493"/>
                <a:gd name="T7" fmla="*/ 2147483647 h 446"/>
                <a:gd name="T8" fmla="*/ 2147483647 w 493"/>
                <a:gd name="T9" fmla="*/ 2147483647 h 446"/>
                <a:gd name="T10" fmla="*/ 2147483647 w 493"/>
                <a:gd name="T11" fmla="*/ 2147483647 h 446"/>
                <a:gd name="T12" fmla="*/ 2147483647 w 493"/>
                <a:gd name="T13" fmla="*/ 2147483647 h 446"/>
                <a:gd name="T14" fmla="*/ 2147483647 w 493"/>
                <a:gd name="T15" fmla="*/ 2147483647 h 446"/>
                <a:gd name="T16" fmla="*/ 2147483647 w 493"/>
                <a:gd name="T17" fmla="*/ 0 h 446"/>
                <a:gd name="T18" fmla="*/ 0 w 493"/>
                <a:gd name="T19" fmla="*/ 2147483647 h 446"/>
                <a:gd name="T20" fmla="*/ 2147483647 w 493"/>
                <a:gd name="T21" fmla="*/ 2147483647 h 446"/>
                <a:gd name="T22" fmla="*/ 2147483647 w 493"/>
                <a:gd name="T23" fmla="*/ 2147483647 h 446"/>
                <a:gd name="T24" fmla="*/ 2147483647 w 493"/>
                <a:gd name="T25" fmla="*/ 2147483647 h 446"/>
                <a:gd name="T26" fmla="*/ 2147483647 w 493"/>
                <a:gd name="T27" fmla="*/ 2147483647 h 446"/>
                <a:gd name="T28" fmla="*/ 2147483647 w 493"/>
                <a:gd name="T29" fmla="*/ 2147483647 h 446"/>
                <a:gd name="T30" fmla="*/ 2147483647 w 493"/>
                <a:gd name="T31" fmla="*/ 2147483647 h 446"/>
                <a:gd name="T32" fmla="*/ 2147483647 w 493"/>
                <a:gd name="T33" fmla="*/ 2147483647 h 446"/>
                <a:gd name="T34" fmla="*/ 2147483647 w 493"/>
                <a:gd name="T35" fmla="*/ 2147483647 h 446"/>
                <a:gd name="T36" fmla="*/ 2147483647 w 493"/>
                <a:gd name="T37" fmla="*/ 2147483647 h 446"/>
                <a:gd name="T38" fmla="*/ 2147483647 w 493"/>
                <a:gd name="T39" fmla="*/ 2147483647 h 446"/>
                <a:gd name="T40" fmla="*/ 2147483647 w 493"/>
                <a:gd name="T41" fmla="*/ 2147483647 h 446"/>
                <a:gd name="T42" fmla="*/ 2147483647 w 493"/>
                <a:gd name="T43" fmla="*/ 2147483647 h 4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93"/>
                <a:gd name="T67" fmla="*/ 0 h 446"/>
                <a:gd name="T68" fmla="*/ 493 w 493"/>
                <a:gd name="T69" fmla="*/ 446 h 4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93" h="446">
                  <a:moveTo>
                    <a:pt x="0" y="206"/>
                  </a:moveTo>
                  <a:cubicBezTo>
                    <a:pt x="0" y="320"/>
                    <a:pt x="111" y="412"/>
                    <a:pt x="247" y="412"/>
                  </a:cubicBezTo>
                  <a:cubicBezTo>
                    <a:pt x="274" y="412"/>
                    <a:pt x="300" y="409"/>
                    <a:pt x="325" y="402"/>
                  </a:cubicBezTo>
                  <a:cubicBezTo>
                    <a:pt x="326" y="401"/>
                    <a:pt x="329" y="401"/>
                    <a:pt x="329" y="401"/>
                  </a:cubicBezTo>
                  <a:lnTo>
                    <a:pt x="418" y="446"/>
                  </a:lnTo>
                  <a:lnTo>
                    <a:pt x="394" y="371"/>
                  </a:lnTo>
                  <a:cubicBezTo>
                    <a:pt x="394" y="371"/>
                    <a:pt x="396" y="370"/>
                    <a:pt x="397" y="370"/>
                  </a:cubicBezTo>
                  <a:cubicBezTo>
                    <a:pt x="455" y="332"/>
                    <a:pt x="493" y="273"/>
                    <a:pt x="493" y="206"/>
                  </a:cubicBezTo>
                  <a:cubicBezTo>
                    <a:pt x="493" y="92"/>
                    <a:pt x="383" y="0"/>
                    <a:pt x="247" y="0"/>
                  </a:cubicBezTo>
                  <a:cubicBezTo>
                    <a:pt x="111" y="0"/>
                    <a:pt x="0" y="92"/>
                    <a:pt x="0" y="206"/>
                  </a:cubicBezTo>
                  <a:close/>
                  <a:moveTo>
                    <a:pt x="298" y="135"/>
                  </a:moveTo>
                  <a:lnTo>
                    <a:pt x="298" y="135"/>
                  </a:lnTo>
                  <a:cubicBezTo>
                    <a:pt x="298" y="117"/>
                    <a:pt x="314" y="102"/>
                    <a:pt x="333" y="102"/>
                  </a:cubicBezTo>
                  <a:cubicBezTo>
                    <a:pt x="352" y="102"/>
                    <a:pt x="367" y="117"/>
                    <a:pt x="367" y="135"/>
                  </a:cubicBezTo>
                  <a:cubicBezTo>
                    <a:pt x="367" y="154"/>
                    <a:pt x="352" y="169"/>
                    <a:pt x="333" y="169"/>
                  </a:cubicBezTo>
                  <a:cubicBezTo>
                    <a:pt x="314" y="169"/>
                    <a:pt x="298" y="154"/>
                    <a:pt x="298" y="135"/>
                  </a:cubicBezTo>
                  <a:close/>
                  <a:moveTo>
                    <a:pt x="127" y="135"/>
                  </a:moveTo>
                  <a:lnTo>
                    <a:pt x="127" y="135"/>
                  </a:lnTo>
                  <a:cubicBezTo>
                    <a:pt x="127" y="117"/>
                    <a:pt x="142" y="102"/>
                    <a:pt x="161" y="102"/>
                  </a:cubicBezTo>
                  <a:cubicBezTo>
                    <a:pt x="180" y="102"/>
                    <a:pt x="196" y="117"/>
                    <a:pt x="196" y="135"/>
                  </a:cubicBezTo>
                  <a:cubicBezTo>
                    <a:pt x="196" y="154"/>
                    <a:pt x="180" y="169"/>
                    <a:pt x="161" y="169"/>
                  </a:cubicBezTo>
                  <a:cubicBezTo>
                    <a:pt x="142" y="169"/>
                    <a:pt x="127" y="154"/>
                    <a:pt x="127" y="13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8" name="Freeform 12"/>
          <p:cNvSpPr>
            <a:spLocks/>
          </p:cNvSpPr>
          <p:nvPr/>
        </p:nvSpPr>
        <p:spPr bwMode="auto">
          <a:xfrm>
            <a:off x="5313363" y="1911350"/>
            <a:ext cx="474662" cy="457200"/>
          </a:xfrm>
          <a:custGeom>
            <a:avLst/>
            <a:gdLst>
              <a:gd name="T0" fmla="*/ 2147483647 w 836"/>
              <a:gd name="T1" fmla="*/ 2147483647 h 795"/>
              <a:gd name="T2" fmla="*/ 2147483647 w 836"/>
              <a:gd name="T3" fmla="*/ 2147483647 h 795"/>
              <a:gd name="T4" fmla="*/ 2147483647 w 836"/>
              <a:gd name="T5" fmla="*/ 2147483647 h 795"/>
              <a:gd name="T6" fmla="*/ 2147483647 w 836"/>
              <a:gd name="T7" fmla="*/ 2147483647 h 795"/>
              <a:gd name="T8" fmla="*/ 2147483647 w 836"/>
              <a:gd name="T9" fmla="*/ 2147483647 h 795"/>
              <a:gd name="T10" fmla="*/ 2147483647 w 836"/>
              <a:gd name="T11" fmla="*/ 2147483647 h 795"/>
              <a:gd name="T12" fmla="*/ 2147483647 w 836"/>
              <a:gd name="T13" fmla="*/ 2147483647 h 795"/>
              <a:gd name="T14" fmla="*/ 2147483647 w 836"/>
              <a:gd name="T15" fmla="*/ 2147483647 h 795"/>
              <a:gd name="T16" fmla="*/ 2147483647 w 836"/>
              <a:gd name="T17" fmla="*/ 2147483647 h 795"/>
              <a:gd name="T18" fmla="*/ 2147483647 w 836"/>
              <a:gd name="T19" fmla="*/ 2147483647 h 795"/>
              <a:gd name="T20" fmla="*/ 2147483647 w 836"/>
              <a:gd name="T21" fmla="*/ 0 h 795"/>
              <a:gd name="T22" fmla="*/ 2147483647 w 836"/>
              <a:gd name="T23" fmla="*/ 2147483647 h 795"/>
              <a:gd name="T24" fmla="*/ 0 w 836"/>
              <a:gd name="T25" fmla="*/ 2147483647 h 795"/>
              <a:gd name="T26" fmla="*/ 2147483647 w 836"/>
              <a:gd name="T27" fmla="*/ 2147483647 h 795"/>
              <a:gd name="T28" fmla="*/ 2147483647 w 836"/>
              <a:gd name="T29" fmla="*/ 2147483647 h 795"/>
              <a:gd name="T30" fmla="*/ 2147483647 w 836"/>
              <a:gd name="T31" fmla="*/ 2147483647 h 795"/>
              <a:gd name="T32" fmla="*/ 2147483647 w 836"/>
              <a:gd name="T33" fmla="*/ 2147483647 h 795"/>
              <a:gd name="T34" fmla="*/ 2147483647 w 836"/>
              <a:gd name="T35" fmla="*/ 2147483647 h 795"/>
              <a:gd name="T36" fmla="*/ 2147483647 w 836"/>
              <a:gd name="T37" fmla="*/ 2147483647 h 795"/>
              <a:gd name="T38" fmla="*/ 2147483647 w 836"/>
              <a:gd name="T39" fmla="*/ 2147483647 h 79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36"/>
              <a:gd name="T61" fmla="*/ 0 h 795"/>
              <a:gd name="T62" fmla="*/ 836 w 836"/>
              <a:gd name="T63" fmla="*/ 795 h 795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36" h="795">
                <a:moveTo>
                  <a:pt x="244" y="537"/>
                </a:moveTo>
                <a:cubicBezTo>
                  <a:pt x="263" y="515"/>
                  <a:pt x="510" y="376"/>
                  <a:pt x="510" y="376"/>
                </a:cubicBezTo>
                <a:lnTo>
                  <a:pt x="187" y="332"/>
                </a:lnTo>
                <a:lnTo>
                  <a:pt x="619" y="327"/>
                </a:lnTo>
                <a:cubicBezTo>
                  <a:pt x="619" y="327"/>
                  <a:pt x="634" y="340"/>
                  <a:pt x="619" y="358"/>
                </a:cubicBezTo>
                <a:cubicBezTo>
                  <a:pt x="603" y="376"/>
                  <a:pt x="374" y="533"/>
                  <a:pt x="374" y="533"/>
                </a:cubicBezTo>
                <a:lnTo>
                  <a:pt x="635" y="554"/>
                </a:lnTo>
                <a:lnTo>
                  <a:pt x="627" y="508"/>
                </a:lnTo>
                <a:lnTo>
                  <a:pt x="836" y="304"/>
                </a:lnTo>
                <a:lnTo>
                  <a:pt x="547" y="262"/>
                </a:lnTo>
                <a:lnTo>
                  <a:pt x="418" y="0"/>
                </a:lnTo>
                <a:lnTo>
                  <a:pt x="289" y="262"/>
                </a:lnTo>
                <a:lnTo>
                  <a:pt x="0" y="304"/>
                </a:lnTo>
                <a:lnTo>
                  <a:pt x="209" y="508"/>
                </a:lnTo>
                <a:lnTo>
                  <a:pt x="159" y="795"/>
                </a:lnTo>
                <a:lnTo>
                  <a:pt x="418" y="660"/>
                </a:lnTo>
                <a:lnTo>
                  <a:pt x="676" y="795"/>
                </a:lnTo>
                <a:lnTo>
                  <a:pt x="636" y="559"/>
                </a:lnTo>
                <a:lnTo>
                  <a:pt x="244" y="576"/>
                </a:lnTo>
                <a:cubicBezTo>
                  <a:pt x="244" y="576"/>
                  <a:pt x="225" y="559"/>
                  <a:pt x="244" y="537"/>
                </a:cubicBezTo>
                <a:close/>
              </a:path>
            </a:pathLst>
          </a:custGeom>
          <a:solidFill>
            <a:srgbClr val="B1272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6226175" y="2146300"/>
            <a:ext cx="194151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>
              <a:lnSpc>
                <a:spcPts val="1125"/>
              </a:lnSpc>
            </a:pPr>
            <a:r>
              <a:rPr lang="zh-CN" altLang="en-US" sz="9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点击输入简要文字内容，文字内容需概括精炼，言简意赅的说明分项内容</a:t>
            </a:r>
            <a:r>
              <a:rPr lang="en-US" altLang="zh-CN" sz="9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6226175" y="1897063"/>
            <a:ext cx="19240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788988"/>
            <a:r>
              <a:rPr lang="en-US" altLang="zh-CN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QQ</a:t>
            </a:r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空间推广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6235700" y="3319463"/>
            <a:ext cx="19399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>
              <a:lnSpc>
                <a:spcPts val="1125"/>
              </a:lnSpc>
            </a:pPr>
            <a:r>
              <a:rPr lang="zh-CN" altLang="en-US" sz="9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点击输入简要文字内容，文字内容需概括精炼，言简意赅的说明分项内容</a:t>
            </a:r>
            <a:r>
              <a:rPr lang="en-US" altLang="zh-CN" sz="9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6235700" y="3070225"/>
            <a:ext cx="19208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788988"/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本地论坛推广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1801813" y="3394075"/>
            <a:ext cx="19431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defTabSz="788988">
              <a:lnSpc>
                <a:spcPts val="1125"/>
              </a:lnSpc>
            </a:pPr>
            <a:r>
              <a:rPr lang="zh-CN" altLang="en-US" sz="9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点击输入简要文字内容，文字内容需概括精炼，言简意赅的说明分项内容</a:t>
            </a:r>
            <a:r>
              <a:rPr lang="en-US" altLang="zh-CN" sz="9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1801813" y="3144838"/>
            <a:ext cx="192405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defTabSz="788988"/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微博推广</a:t>
            </a: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1795463" y="2159000"/>
            <a:ext cx="19367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defTabSz="788988">
              <a:lnSpc>
                <a:spcPts val="1125"/>
              </a:lnSpc>
            </a:pPr>
            <a:r>
              <a:rPr lang="zh-CN" altLang="en-US" sz="9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点击输入简要文字内容，文字内容需概括精炼，言简意赅的说明分项内容</a:t>
            </a:r>
            <a:r>
              <a:rPr lang="en-US" altLang="zh-CN" sz="9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1795463" y="1911350"/>
            <a:ext cx="19208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defTabSz="788988"/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微信推广</a:t>
            </a:r>
          </a:p>
        </p:txBody>
      </p: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4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9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4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9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4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9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4" grpId="0" animBg="1"/>
      <p:bldP spid="48" grpId="0" animBg="1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968750" y="1835150"/>
            <a:ext cx="17335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marL="0" lvl="1" defTabSz="788988"/>
            <a:r>
              <a:rPr lang="zh-CN" altLang="en-US" sz="31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发展前景</a:t>
            </a:r>
          </a:p>
        </p:txBody>
      </p:sp>
      <p:sp>
        <p:nvSpPr>
          <p:cNvPr id="8" name="文本框 9"/>
          <p:cNvSpPr txBox="1">
            <a:spLocks noChangeArrowheads="1"/>
          </p:cNvSpPr>
          <p:nvPr/>
        </p:nvSpPr>
        <p:spPr bwMode="auto">
          <a:xfrm>
            <a:off x="4056063" y="2562225"/>
            <a:ext cx="16605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9225" lvl="1" indent="-149225" defTabSz="788988">
              <a:buFont typeface="Wingdings" pitchFamily="2" charset="2"/>
              <a:buChar char="l"/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产品开发计划</a:t>
            </a:r>
          </a:p>
        </p:txBody>
      </p:sp>
      <p:sp>
        <p:nvSpPr>
          <p:cNvPr id="9" name="文本框 9"/>
          <p:cNvSpPr txBox="1">
            <a:spLocks noChangeArrowheads="1"/>
          </p:cNvSpPr>
          <p:nvPr/>
        </p:nvSpPr>
        <p:spPr bwMode="auto">
          <a:xfrm>
            <a:off x="4056063" y="2836863"/>
            <a:ext cx="16605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9225" lvl="1" indent="-149225" defTabSz="788988">
              <a:buFont typeface="Wingdings" pitchFamily="2" charset="2"/>
              <a:buChar char="l"/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市场开拓计划</a:t>
            </a: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4056063" y="3111500"/>
            <a:ext cx="16605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9225" lvl="1" indent="-149225" defTabSz="788988">
              <a:buFont typeface="Wingdings" pitchFamily="2" charset="2"/>
              <a:buChar char="l"/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五年发展规划</a:t>
            </a:r>
          </a:p>
        </p:txBody>
      </p:sp>
      <p:sp>
        <p:nvSpPr>
          <p:cNvPr id="11" name="文本框 9"/>
          <p:cNvSpPr txBox="1">
            <a:spLocks noChangeArrowheads="1"/>
          </p:cNvSpPr>
          <p:nvPr/>
        </p:nvSpPr>
        <p:spPr bwMode="auto">
          <a:xfrm>
            <a:off x="4056063" y="3379788"/>
            <a:ext cx="16605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9225" lvl="1" indent="-149225" defTabSz="788988">
              <a:buFont typeface="Wingdings" pitchFamily="2" charset="2"/>
              <a:buChar char="l"/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销售网络布局</a:t>
            </a:r>
          </a:p>
        </p:txBody>
      </p:sp>
      <p:sp>
        <p:nvSpPr>
          <p:cNvPr id="12" name="文本框 9"/>
          <p:cNvSpPr txBox="1">
            <a:spLocks noChangeArrowheads="1"/>
          </p:cNvSpPr>
          <p:nvPr/>
        </p:nvSpPr>
        <p:spPr bwMode="auto">
          <a:xfrm>
            <a:off x="5462588" y="2565400"/>
            <a:ext cx="1662112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9225" lvl="1" indent="-149225" defTabSz="788988">
              <a:buFont typeface="Wingdings" pitchFamily="2" charset="2"/>
              <a:buChar char="l"/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短期盈利计划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700338" y="2779713"/>
            <a:ext cx="7493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788988"/>
            <a:r>
              <a:rPr lang="en-US" altLang="zh-CN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PART 04</a:t>
            </a:r>
            <a:endParaRPr lang="zh-CN" altLang="en-US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2535238" y="1560513"/>
            <a:ext cx="1076325" cy="1093787"/>
            <a:chOff x="2262782" y="1446400"/>
            <a:chExt cx="1301106" cy="1301106"/>
          </a:xfrm>
        </p:grpSpPr>
        <p:sp>
          <p:nvSpPr>
            <p:cNvPr id="54282" name="椭圆 4"/>
            <p:cNvSpPr>
              <a:spLocks noChangeArrowheads="1"/>
            </p:cNvSpPr>
            <p:nvPr/>
          </p:nvSpPr>
          <p:spPr bwMode="auto">
            <a:xfrm>
              <a:off x="2262782" y="1446400"/>
              <a:ext cx="1301106" cy="1301106"/>
            </a:xfrm>
            <a:prstGeom prst="ellipse">
              <a:avLst/>
            </a:prstGeom>
            <a:solidFill>
              <a:schemeClr val="accent1"/>
            </a:solidFill>
            <a:ln w="25400" algn="ctr">
              <a:noFill/>
              <a:round/>
              <a:headEnd/>
              <a:tailEnd/>
            </a:ln>
          </p:spPr>
          <p:txBody>
            <a:bodyPr lIns="79005" tIns="39503" rIns="79005" bIns="39503" anchor="ctr"/>
            <a:lstStyle/>
            <a:p>
              <a:pPr algn="ctr" defTabSz="788988"/>
              <a:endParaRPr lang="zh-CN" altLang="en-US" sz="16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KSO_Shape"/>
            <p:cNvSpPr>
              <a:spLocks/>
            </p:cNvSpPr>
            <p:nvPr/>
          </p:nvSpPr>
          <p:spPr bwMode="auto">
            <a:xfrm>
              <a:off x="2573666" y="1805196"/>
              <a:ext cx="694691" cy="591068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800" dirty="0">
                <a:solidFill>
                  <a:srgbClr val="FFFFFF"/>
                </a:solidFill>
                <a:latin typeface="Calibri" pitchFamily="34" charset="0"/>
                <a:ea typeface="微软雅黑" pitchFamily="34" charset="-122"/>
              </a:endParaRPr>
            </a:p>
          </p:txBody>
        </p:sp>
      </p:grpSp>
      <p:cxnSp>
        <p:nvCxnSpPr>
          <p:cNvPr id="7" name="直接连接符 6"/>
          <p:cNvCxnSpPr>
            <a:cxnSpLocks noChangeShapeType="1"/>
          </p:cNvCxnSpPr>
          <p:nvPr/>
        </p:nvCxnSpPr>
        <p:spPr bwMode="auto">
          <a:xfrm flipV="1">
            <a:off x="3808413" y="1174750"/>
            <a:ext cx="0" cy="2808288"/>
          </a:xfrm>
          <a:prstGeom prst="line">
            <a:avLst/>
          </a:prstGeom>
          <a:noFill/>
          <a:ln w="12700" algn="ctr">
            <a:solidFill>
              <a:srgbClr val="B12725"/>
            </a:solidFill>
            <a:prstDash val="dash"/>
            <a:round/>
            <a:headEnd/>
            <a:tailEnd/>
          </a:ln>
        </p:spPr>
      </p:cxn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3573463" y="342900"/>
            <a:ext cx="23907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1"/>
          <p:cNvPicPr>
            <a:picLocks noChangeAspect="1"/>
          </p:cNvPicPr>
          <p:nvPr/>
        </p:nvPicPr>
        <p:blipFill>
          <a:blip r:embed="rId3"/>
          <a:srcRect b="13326"/>
          <a:stretch>
            <a:fillRect/>
          </a:stretch>
        </p:blipFill>
        <p:spPr bwMode="auto">
          <a:xfrm>
            <a:off x="1062038" y="1936750"/>
            <a:ext cx="1295400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0200" y="1951038"/>
            <a:ext cx="1031875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263775" y="3216275"/>
            <a:ext cx="11096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algn="ctr" defTabSz="788988"/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高速立柱广告</a:t>
            </a:r>
            <a:r>
              <a:rPr lang="en-US" altLang="zh-CN" sz="1300">
                <a:latin typeface="微软雅黑" pitchFamily="34" charset="-122"/>
                <a:ea typeface="微软雅黑" pitchFamily="34" charset="-122"/>
              </a:rPr>
              <a:t>202</a:t>
            </a: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块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373438" y="2670175"/>
            <a:ext cx="11033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algn="ctr" defTabSz="788988"/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楼宇电梯视频</a:t>
            </a:r>
            <a:r>
              <a:rPr lang="en-US" altLang="zh-CN" sz="1300">
                <a:latin typeface="微软雅黑" pitchFamily="34" charset="-122"/>
                <a:ea typeface="微软雅黑" pitchFamily="34" charset="-122"/>
              </a:rPr>
              <a:t>3000</a:t>
            </a: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台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668838" y="2532063"/>
            <a:ext cx="10318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algn="ctr" defTabSz="788988"/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大型楼体广告位</a:t>
            </a:r>
            <a:r>
              <a:rPr lang="en-US" altLang="zh-CN" sz="1300">
                <a:latin typeface="微软雅黑" pitchFamily="34" charset="-122"/>
                <a:ea typeface="微软雅黑" pitchFamily="34" charset="-122"/>
              </a:rPr>
              <a:t>102</a:t>
            </a: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块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903913" y="2633663"/>
            <a:ext cx="11318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algn="ctr" defTabSz="788988"/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地铁风亭广告位</a:t>
            </a:r>
            <a:r>
              <a:rPr lang="en-US" altLang="zh-CN" sz="1300">
                <a:latin typeface="微软雅黑" pitchFamily="34" charset="-122"/>
                <a:ea typeface="微软雅黑" pitchFamily="34" charset="-122"/>
              </a:rPr>
              <a:t>46</a:t>
            </a: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个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096125" y="3155950"/>
            <a:ext cx="11287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algn="ctr" defTabSz="788988"/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机场媒体广告</a:t>
            </a:r>
            <a:r>
              <a:rPr lang="en-US" altLang="zh-CN" sz="1300">
                <a:latin typeface="微软雅黑" pitchFamily="34" charset="-122"/>
                <a:ea typeface="微软雅黑" pitchFamily="34" charset="-122"/>
              </a:rPr>
              <a:t>78</a:t>
            </a: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个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330575" y="3652838"/>
            <a:ext cx="3709988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>
              <a:lnSpc>
                <a:spcPct val="150000"/>
              </a:lnSpc>
            </a:pPr>
            <a:r>
              <a:rPr lang="zh-CN" altLang="en-US" sz="900">
                <a:latin typeface="微软雅黑 Light"/>
                <a:ea typeface="微软雅黑 Light"/>
                <a:cs typeface="微软雅黑 Light"/>
              </a:rPr>
              <a:t>点击输入简要文字内容，文字内容需概括精炼，不用多余的文字修饰，言简意赅的说明分项内容。点击输入简要文字内容，文字内容需概括精炼，不用多余的文字修饰，言简意赅的说明分项内容</a:t>
            </a:r>
            <a:r>
              <a:rPr lang="en-US" altLang="zh-CN" sz="900">
                <a:latin typeface="微软雅黑 Light"/>
                <a:ea typeface="微软雅黑 Light"/>
                <a:cs typeface="微软雅黑 Light"/>
              </a:rPr>
              <a:t>……</a:t>
            </a:r>
          </a:p>
        </p:txBody>
      </p:sp>
      <p:sp>
        <p:nvSpPr>
          <p:cNvPr id="15" name="Freeform 5"/>
          <p:cNvSpPr>
            <a:spLocks/>
          </p:cNvSpPr>
          <p:nvPr/>
        </p:nvSpPr>
        <p:spPr bwMode="auto">
          <a:xfrm>
            <a:off x="3078163" y="3657600"/>
            <a:ext cx="146050" cy="611188"/>
          </a:xfrm>
          <a:custGeom>
            <a:avLst/>
            <a:gdLst>
              <a:gd name="T0" fmla="*/ 563 w 931331"/>
              <a:gd name="T1" fmla="*/ 0 h 3822203"/>
              <a:gd name="T2" fmla="*/ 563 w 931331"/>
              <a:gd name="T3" fmla="*/ 28 h 3822203"/>
              <a:gd name="T4" fmla="*/ 562 w 931331"/>
              <a:gd name="T5" fmla="*/ 28 h 3822203"/>
              <a:gd name="T6" fmla="*/ 322 w 931331"/>
              <a:gd name="T7" fmla="*/ 312 h 3822203"/>
              <a:gd name="T8" fmla="*/ 321 w 931331"/>
              <a:gd name="T9" fmla="*/ 321 h 3822203"/>
              <a:gd name="T10" fmla="*/ 319 w 931331"/>
              <a:gd name="T11" fmla="*/ 341 h 3822203"/>
              <a:gd name="T12" fmla="*/ 320 w 931331"/>
              <a:gd name="T13" fmla="*/ 346 h 3822203"/>
              <a:gd name="T14" fmla="*/ 318 w 931331"/>
              <a:gd name="T15" fmla="*/ 387 h 3822203"/>
              <a:gd name="T16" fmla="*/ 318 w 931331"/>
              <a:gd name="T17" fmla="*/ 929 h 3822203"/>
              <a:gd name="T18" fmla="*/ 92 w 931331"/>
              <a:gd name="T19" fmla="*/ 1248 h 3822203"/>
              <a:gd name="T20" fmla="*/ 92 w 931331"/>
              <a:gd name="T21" fmla="*/ 1253 h 3822203"/>
              <a:gd name="T22" fmla="*/ 318 w 931331"/>
              <a:gd name="T23" fmla="*/ 1570 h 3822203"/>
              <a:gd name="T24" fmla="*/ 318 w 931331"/>
              <a:gd name="T25" fmla="*/ 2112 h 3822203"/>
              <a:gd name="T26" fmla="*/ 320 w 931331"/>
              <a:gd name="T27" fmla="*/ 2148 h 3822203"/>
              <a:gd name="T28" fmla="*/ 319 w 931331"/>
              <a:gd name="T29" fmla="*/ 2151 h 3822203"/>
              <a:gd name="T30" fmla="*/ 321 w 931331"/>
              <a:gd name="T31" fmla="*/ 2167 h 3822203"/>
              <a:gd name="T32" fmla="*/ 322 w 931331"/>
              <a:gd name="T33" fmla="*/ 2183 h 3822203"/>
              <a:gd name="T34" fmla="*/ 562 w 931331"/>
              <a:gd name="T35" fmla="*/ 2464 h 3822203"/>
              <a:gd name="T36" fmla="*/ 563 w 931331"/>
              <a:gd name="T37" fmla="*/ 2464 h 3822203"/>
              <a:gd name="T38" fmla="*/ 563 w 931331"/>
              <a:gd name="T39" fmla="*/ 2499 h 3822203"/>
              <a:gd name="T40" fmla="*/ 307 w 931331"/>
              <a:gd name="T41" fmla="*/ 2405 h 3822203"/>
              <a:gd name="T42" fmla="*/ 226 w 931331"/>
              <a:gd name="T43" fmla="*/ 2068 h 3822203"/>
              <a:gd name="T44" fmla="*/ 226 w 931331"/>
              <a:gd name="T45" fmla="*/ 1592 h 3822203"/>
              <a:gd name="T46" fmla="*/ 184 w 931331"/>
              <a:gd name="T47" fmla="*/ 1376 h 3822203"/>
              <a:gd name="T48" fmla="*/ 0 w 931331"/>
              <a:gd name="T49" fmla="*/ 1283 h 3822203"/>
              <a:gd name="T50" fmla="*/ 0 w 931331"/>
              <a:gd name="T51" fmla="*/ 1216 h 3822203"/>
              <a:gd name="T52" fmla="*/ 179 w 931331"/>
              <a:gd name="T53" fmla="*/ 1127 h 3822203"/>
              <a:gd name="T54" fmla="*/ 226 w 931331"/>
              <a:gd name="T55" fmla="*/ 907 h 3822203"/>
              <a:gd name="T56" fmla="*/ 226 w 931331"/>
              <a:gd name="T57" fmla="*/ 431 h 3822203"/>
              <a:gd name="T58" fmla="*/ 307 w 931331"/>
              <a:gd name="T59" fmla="*/ 94 h 3822203"/>
              <a:gd name="T60" fmla="*/ 563 w 931331"/>
              <a:gd name="T61" fmla="*/ 0 h 382220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931331"/>
              <a:gd name="T94" fmla="*/ 0 h 3822203"/>
              <a:gd name="T95" fmla="*/ 931331 w 931331"/>
              <a:gd name="T96" fmla="*/ 3822203 h 3822203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 flipH="1">
            <a:off x="7165975" y="3621088"/>
            <a:ext cx="141288" cy="612775"/>
          </a:xfrm>
          <a:custGeom>
            <a:avLst/>
            <a:gdLst>
              <a:gd name="T0" fmla="*/ 493 w 931331"/>
              <a:gd name="T1" fmla="*/ 0 h 3822203"/>
              <a:gd name="T2" fmla="*/ 493 w 931331"/>
              <a:gd name="T3" fmla="*/ 29 h 3822203"/>
              <a:gd name="T4" fmla="*/ 492 w 931331"/>
              <a:gd name="T5" fmla="*/ 29 h 3822203"/>
              <a:gd name="T6" fmla="*/ 282 w 931331"/>
              <a:gd name="T7" fmla="*/ 315 h 3822203"/>
              <a:gd name="T8" fmla="*/ 281 w 931331"/>
              <a:gd name="T9" fmla="*/ 324 h 3822203"/>
              <a:gd name="T10" fmla="*/ 280 w 931331"/>
              <a:gd name="T11" fmla="*/ 345 h 3822203"/>
              <a:gd name="T12" fmla="*/ 280 w 931331"/>
              <a:gd name="T13" fmla="*/ 350 h 3822203"/>
              <a:gd name="T14" fmla="*/ 278 w 931331"/>
              <a:gd name="T15" fmla="*/ 391 h 3822203"/>
              <a:gd name="T16" fmla="*/ 278 w 931331"/>
              <a:gd name="T17" fmla="*/ 939 h 3822203"/>
              <a:gd name="T18" fmla="*/ 81 w 931331"/>
              <a:gd name="T19" fmla="*/ 1261 h 3822203"/>
              <a:gd name="T20" fmla="*/ 81 w 931331"/>
              <a:gd name="T21" fmla="*/ 1266 h 3822203"/>
              <a:gd name="T22" fmla="*/ 278 w 931331"/>
              <a:gd name="T23" fmla="*/ 1587 h 3822203"/>
              <a:gd name="T24" fmla="*/ 278 w 931331"/>
              <a:gd name="T25" fmla="*/ 2134 h 3822203"/>
              <a:gd name="T26" fmla="*/ 280 w 931331"/>
              <a:gd name="T27" fmla="*/ 2170 h 3822203"/>
              <a:gd name="T28" fmla="*/ 280 w 931331"/>
              <a:gd name="T29" fmla="*/ 2173 h 3822203"/>
              <a:gd name="T30" fmla="*/ 281 w 931331"/>
              <a:gd name="T31" fmla="*/ 2190 h 3822203"/>
              <a:gd name="T32" fmla="*/ 282 w 931331"/>
              <a:gd name="T33" fmla="*/ 2206 h 3822203"/>
              <a:gd name="T34" fmla="*/ 492 w 931331"/>
              <a:gd name="T35" fmla="*/ 2490 h 3822203"/>
              <a:gd name="T36" fmla="*/ 493 w 931331"/>
              <a:gd name="T37" fmla="*/ 2490 h 3822203"/>
              <a:gd name="T38" fmla="*/ 493 w 931331"/>
              <a:gd name="T39" fmla="*/ 2525 h 3822203"/>
              <a:gd name="T40" fmla="*/ 269 w 931331"/>
              <a:gd name="T41" fmla="*/ 2430 h 3822203"/>
              <a:gd name="T42" fmla="*/ 198 w 931331"/>
              <a:gd name="T43" fmla="*/ 2089 h 3822203"/>
              <a:gd name="T44" fmla="*/ 198 w 931331"/>
              <a:gd name="T45" fmla="*/ 1609 h 3822203"/>
              <a:gd name="T46" fmla="*/ 161 w 931331"/>
              <a:gd name="T47" fmla="*/ 1391 h 3822203"/>
              <a:gd name="T48" fmla="*/ 0 w 931331"/>
              <a:gd name="T49" fmla="*/ 1296 h 3822203"/>
              <a:gd name="T50" fmla="*/ 0 w 931331"/>
              <a:gd name="T51" fmla="*/ 1229 h 3822203"/>
              <a:gd name="T52" fmla="*/ 157 w 931331"/>
              <a:gd name="T53" fmla="*/ 1139 h 3822203"/>
              <a:gd name="T54" fmla="*/ 198 w 931331"/>
              <a:gd name="T55" fmla="*/ 916 h 3822203"/>
              <a:gd name="T56" fmla="*/ 198 w 931331"/>
              <a:gd name="T57" fmla="*/ 436 h 3822203"/>
              <a:gd name="T58" fmla="*/ 269 w 931331"/>
              <a:gd name="T59" fmla="*/ 95 h 3822203"/>
              <a:gd name="T60" fmla="*/ 493 w 931331"/>
              <a:gd name="T61" fmla="*/ 0 h 382220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931331"/>
              <a:gd name="T94" fmla="*/ 0 h 3822203"/>
              <a:gd name="T95" fmla="*/ 931331 w 931331"/>
              <a:gd name="T96" fmla="*/ 3822203 h 3822203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4" name="组合 23"/>
          <p:cNvGrpSpPr>
            <a:grpSpLocks/>
          </p:cNvGrpSpPr>
          <p:nvPr/>
        </p:nvGrpSpPr>
        <p:grpSpPr bwMode="auto">
          <a:xfrm>
            <a:off x="2244725" y="1968500"/>
            <a:ext cx="1085850" cy="1104900"/>
            <a:chOff x="792868" y="618113"/>
            <a:chExt cx="1314008" cy="1314008"/>
          </a:xfrm>
        </p:grpSpPr>
        <p:grpSp>
          <p:nvGrpSpPr>
            <p:cNvPr id="20" name="组合 19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1" name="同心圆 2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  <p:sp>
          <p:nvSpPr>
            <p:cNvPr id="56347" name="椭圆 22"/>
            <p:cNvSpPr>
              <a:spLocks noChangeArrowheads="1"/>
            </p:cNvSpPr>
            <p:nvPr/>
          </p:nvSpPr>
          <p:spPr bwMode="auto">
            <a:xfrm>
              <a:off x="859391" y="680166"/>
              <a:ext cx="1188000" cy="1188000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25400" algn="ctr">
              <a:noFill/>
              <a:round/>
              <a:headEnd/>
              <a:tailEnd/>
            </a:ln>
          </p:spPr>
          <p:txBody>
            <a:bodyPr lIns="79005" tIns="39503" rIns="79005" bIns="39503" anchor="ctr"/>
            <a:lstStyle/>
            <a:p>
              <a:pPr algn="ctr" defTabSz="788988"/>
              <a:endParaRPr lang="zh-CN" altLang="en-US" sz="16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35" name="组合 34"/>
          <p:cNvGrpSpPr>
            <a:grpSpLocks/>
          </p:cNvGrpSpPr>
          <p:nvPr/>
        </p:nvGrpSpPr>
        <p:grpSpPr bwMode="auto">
          <a:xfrm>
            <a:off x="3389313" y="1366838"/>
            <a:ext cx="1087437" cy="1104900"/>
            <a:chOff x="792868" y="618113"/>
            <a:chExt cx="1314008" cy="1314008"/>
          </a:xfrm>
        </p:grpSpPr>
        <p:grpSp>
          <p:nvGrpSpPr>
            <p:cNvPr id="36" name="组合 35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8" name="同心圆 3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  <p:sp>
          <p:nvSpPr>
            <p:cNvPr id="56345" name="椭圆 36"/>
            <p:cNvSpPr>
              <a:spLocks noChangeArrowheads="1"/>
            </p:cNvSpPr>
            <p:nvPr/>
          </p:nvSpPr>
          <p:spPr bwMode="auto">
            <a:xfrm>
              <a:off x="859391" y="680166"/>
              <a:ext cx="1188000" cy="1188000"/>
            </a:xfrm>
            <a:prstGeom prst="ellipse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 w="25400" algn="ctr">
              <a:noFill/>
              <a:round/>
              <a:headEnd/>
              <a:tailEnd/>
            </a:ln>
          </p:spPr>
          <p:txBody>
            <a:bodyPr lIns="79005" tIns="39503" rIns="79005" bIns="39503" anchor="ctr"/>
            <a:lstStyle/>
            <a:p>
              <a:pPr algn="ctr" defTabSz="788988"/>
              <a:endParaRPr lang="zh-CN" altLang="en-US" sz="16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40" name="组合 39"/>
          <p:cNvGrpSpPr>
            <a:grpSpLocks/>
          </p:cNvGrpSpPr>
          <p:nvPr/>
        </p:nvGrpSpPr>
        <p:grpSpPr bwMode="auto">
          <a:xfrm>
            <a:off x="4697413" y="1200150"/>
            <a:ext cx="1089025" cy="1106488"/>
            <a:chOff x="792868" y="618113"/>
            <a:chExt cx="1314008" cy="1314008"/>
          </a:xfrm>
        </p:grpSpPr>
        <p:grpSp>
          <p:nvGrpSpPr>
            <p:cNvPr id="41" name="组合 40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3" name="同心圆 4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  <p:sp>
          <p:nvSpPr>
            <p:cNvPr id="56343" name="椭圆 41"/>
            <p:cNvSpPr>
              <a:spLocks noChangeArrowheads="1"/>
            </p:cNvSpPr>
            <p:nvPr/>
          </p:nvSpPr>
          <p:spPr bwMode="auto">
            <a:xfrm>
              <a:off x="859391" y="680166"/>
              <a:ext cx="1188000" cy="1188000"/>
            </a:xfrm>
            <a:prstGeom prst="ellipse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 w="25400" algn="ctr">
              <a:noFill/>
              <a:round/>
              <a:headEnd/>
              <a:tailEnd/>
            </a:ln>
          </p:spPr>
          <p:txBody>
            <a:bodyPr lIns="79005" tIns="39503" rIns="79005" bIns="39503" anchor="ctr"/>
            <a:lstStyle/>
            <a:p>
              <a:pPr algn="ctr" defTabSz="788988"/>
              <a:endParaRPr lang="zh-CN" altLang="en-US" sz="16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45" name="组合 44"/>
          <p:cNvGrpSpPr>
            <a:grpSpLocks/>
          </p:cNvGrpSpPr>
          <p:nvPr/>
        </p:nvGrpSpPr>
        <p:grpSpPr bwMode="auto">
          <a:xfrm>
            <a:off x="5972175" y="1366838"/>
            <a:ext cx="1085850" cy="1104900"/>
            <a:chOff x="792868" y="618113"/>
            <a:chExt cx="1314008" cy="1314008"/>
          </a:xfrm>
        </p:grpSpPr>
        <p:grpSp>
          <p:nvGrpSpPr>
            <p:cNvPr id="46" name="组合 45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8" name="同心圆 4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椭圆 4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  <p:sp>
          <p:nvSpPr>
            <p:cNvPr id="56341" name="椭圆 46"/>
            <p:cNvSpPr>
              <a:spLocks noChangeArrowheads="1"/>
            </p:cNvSpPr>
            <p:nvPr/>
          </p:nvSpPr>
          <p:spPr bwMode="auto">
            <a:xfrm>
              <a:off x="859391" y="680166"/>
              <a:ext cx="1188000" cy="1188000"/>
            </a:xfrm>
            <a:prstGeom prst="ellipse">
              <a:avLst/>
            </a:prstGeom>
            <a:blipFill dpi="0" rotWithShape="1">
              <a:blip r:embed="rId8"/>
              <a:srcRect/>
              <a:stretch>
                <a:fillRect/>
              </a:stretch>
            </a:blipFill>
            <a:ln w="25400" algn="ctr">
              <a:noFill/>
              <a:round/>
              <a:headEnd/>
              <a:tailEnd/>
            </a:ln>
          </p:spPr>
          <p:txBody>
            <a:bodyPr lIns="79005" tIns="39503" rIns="79005" bIns="39503" anchor="ctr"/>
            <a:lstStyle/>
            <a:p>
              <a:pPr algn="ctr" defTabSz="788988"/>
              <a:endParaRPr lang="zh-CN" altLang="en-US" sz="16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50" name="组合 49"/>
          <p:cNvGrpSpPr>
            <a:grpSpLocks/>
          </p:cNvGrpSpPr>
          <p:nvPr/>
        </p:nvGrpSpPr>
        <p:grpSpPr bwMode="auto">
          <a:xfrm>
            <a:off x="7124700" y="1973263"/>
            <a:ext cx="1089025" cy="1104900"/>
            <a:chOff x="792868" y="618113"/>
            <a:chExt cx="1314008" cy="1314008"/>
          </a:xfrm>
        </p:grpSpPr>
        <p:grpSp>
          <p:nvGrpSpPr>
            <p:cNvPr id="51" name="组合 50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3" name="同心圆 5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  <p:sp>
          <p:nvSpPr>
            <p:cNvPr id="56339" name="椭圆 51"/>
            <p:cNvSpPr>
              <a:spLocks noChangeArrowheads="1"/>
            </p:cNvSpPr>
            <p:nvPr/>
          </p:nvSpPr>
          <p:spPr bwMode="auto">
            <a:xfrm>
              <a:off x="859391" y="680166"/>
              <a:ext cx="1188000" cy="1188000"/>
            </a:xfrm>
            <a:prstGeom prst="ellipse">
              <a:avLst/>
            </a:prstGeom>
            <a:blipFill dpi="0" rotWithShape="1">
              <a:blip r:embed="rId9"/>
              <a:srcRect/>
              <a:stretch>
                <a:fillRect/>
              </a:stretch>
            </a:blipFill>
            <a:ln w="25400" algn="ctr">
              <a:noFill/>
              <a:round/>
              <a:headEnd/>
              <a:tailEnd/>
            </a:ln>
          </p:spPr>
          <p:txBody>
            <a:bodyPr lIns="79005" tIns="39503" rIns="79005" bIns="39503" anchor="ctr"/>
            <a:lstStyle/>
            <a:p>
              <a:pPr algn="ctr" defTabSz="788988"/>
              <a:endParaRPr lang="zh-CN" altLang="en-US" sz="16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7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1264E-6 3.7037E-6 L -0.2862 -0.00324 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10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9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95619E-6 L 0.31771 0.73033 " pathEditMode="relative" rAng="0" ptsTypes="AA">
                                      <p:cBhvr>
                                        <p:cTn id="27" dur="6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85" y="3650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9" presetClass="path" presetSubtype="0" ac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38889E-6 3.45679E-6 L 0.17066 0.86913 " pathEditMode="relative" rAng="0" ptsTypes="AA">
                                      <p:cBhvr>
                                        <p:cTn id="31" dur="6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4" y="4345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9" presetClass="path" presetSubtype="0" ac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2.00555E-6 L 0 0.88121 " pathEditMode="relative" rAng="0" ptsTypes="AA">
                                      <p:cBhvr>
                                        <p:cTn id="35" dur="6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06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88889E-6 -4.29497E-6 L -0.17049 0.86671 " pathEditMode="relative" rAng="0" ptsTypes="AA">
                                      <p:cBhvr>
                                        <p:cTn id="39" dur="6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4" y="4332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9" presetClass="path" presetSubtype="0" ac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2.22222E-6 2.89108E-6 L -0.32778 0.75902 " pathEditMode="relative" rAng="0" ptsTypes="AA">
                                      <p:cBhvr>
                                        <p:cTn id="43" dur="6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9" y="37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9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4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9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4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9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3573463" y="342900"/>
            <a:ext cx="23907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14" name="组合 13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4" name="直接连接符 14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15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222500" y="3279775"/>
            <a:ext cx="1165225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>
              <a:lnSpc>
                <a:spcPct val="150000"/>
              </a:lnSpc>
            </a:pPr>
            <a:r>
              <a:rPr lang="zh-CN" altLang="en-US" sz="90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90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883025" y="3279775"/>
            <a:ext cx="1165225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>
              <a:lnSpc>
                <a:spcPct val="150000"/>
              </a:lnSpc>
            </a:pPr>
            <a:r>
              <a:rPr lang="zh-CN" altLang="en-US" sz="90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90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532438" y="3286125"/>
            <a:ext cx="1166812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>
              <a:lnSpc>
                <a:spcPct val="150000"/>
              </a:lnSpc>
            </a:pPr>
            <a:r>
              <a:rPr lang="zh-CN" altLang="en-US" sz="90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90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7156450" y="3286125"/>
            <a:ext cx="1166813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>
              <a:lnSpc>
                <a:spcPct val="150000"/>
              </a:lnSpc>
            </a:pPr>
            <a:r>
              <a:rPr lang="zh-CN" altLang="en-US" sz="90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90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sp>
        <p:nvSpPr>
          <p:cNvPr id="35" name="燕尾形箭头 34"/>
          <p:cNvSpPr>
            <a:spLocks noChangeArrowheads="1"/>
          </p:cNvSpPr>
          <p:nvPr/>
        </p:nvSpPr>
        <p:spPr bwMode="auto">
          <a:xfrm>
            <a:off x="1862138" y="2309813"/>
            <a:ext cx="6786562" cy="192087"/>
          </a:xfrm>
          <a:prstGeom prst="notchedRightArrow">
            <a:avLst>
              <a:gd name="adj1" fmla="val 50000"/>
              <a:gd name="adj2" fmla="val 49234"/>
            </a:avLst>
          </a:prstGeom>
          <a:solidFill>
            <a:schemeClr val="accent1"/>
          </a:solidFill>
          <a:ln w="25400" algn="ctr">
            <a:noFill/>
            <a:miter lim="800000"/>
            <a:headEnd/>
            <a:tailEnd/>
          </a:ln>
        </p:spPr>
        <p:txBody>
          <a:bodyPr lIns="78997" tIns="39500" rIns="78997" bIns="39500" anchor="ctr"/>
          <a:lstStyle/>
          <a:p>
            <a:pPr algn="ctr" defTabSz="788988"/>
            <a:endParaRPr lang="zh-CN" altLang="en-US" sz="2100">
              <a:solidFill>
                <a:srgbClr val="FFFFFF"/>
              </a:solidFill>
              <a:ea typeface="微软雅黑" pitchFamily="34" charset="-122"/>
              <a:cs typeface="Arial" charset="0"/>
            </a:endParaRPr>
          </a:p>
        </p:txBody>
      </p: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1598613" y="1412875"/>
            <a:ext cx="2152650" cy="2189163"/>
            <a:chOff x="939185" y="3186156"/>
            <a:chExt cx="1401669" cy="1401669"/>
          </a:xfrm>
        </p:grpSpPr>
        <p:grpSp>
          <p:nvGrpSpPr>
            <p:cNvPr id="3" name="组合 2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" name="同心圆 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/>
              </a:p>
            </p:txBody>
          </p:sp>
        </p:grpSp>
        <p:sp>
          <p:nvSpPr>
            <p:cNvPr id="58395" name="TextBox 3"/>
            <p:cNvSpPr txBox="1">
              <a:spLocks noChangeArrowheads="1"/>
            </p:cNvSpPr>
            <p:nvPr/>
          </p:nvSpPr>
          <p:spPr bwMode="auto">
            <a:xfrm>
              <a:off x="1468429" y="3742148"/>
              <a:ext cx="533378" cy="177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9005" tIns="39503" rIns="79005" bIns="39503">
              <a:spAutoFit/>
            </a:bodyPr>
            <a:lstStyle/>
            <a:p>
              <a:pPr algn="ctr" defTabSz="788988"/>
              <a:r>
                <a:rPr lang="zh-CN" altLang="en-US" sz="13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日程安排</a:t>
              </a:r>
            </a:p>
          </p:txBody>
        </p:sp>
      </p:grpSp>
      <p:grpSp>
        <p:nvGrpSpPr>
          <p:cNvPr id="7" name="组合 6"/>
          <p:cNvGrpSpPr>
            <a:grpSpLocks/>
          </p:cNvGrpSpPr>
          <p:nvPr/>
        </p:nvGrpSpPr>
        <p:grpSpPr bwMode="auto">
          <a:xfrm>
            <a:off x="3225800" y="1419225"/>
            <a:ext cx="2149475" cy="2181225"/>
            <a:chOff x="939107" y="3187441"/>
            <a:chExt cx="1401669" cy="1398386"/>
          </a:xfrm>
        </p:grpSpPr>
        <p:grpSp>
          <p:nvGrpSpPr>
            <p:cNvPr id="8" name="组合 7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" name="同心圆 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/>
              </a:p>
            </p:txBody>
          </p:sp>
        </p:grpSp>
        <p:sp>
          <p:nvSpPr>
            <p:cNvPr id="58393" name="TextBox 8"/>
            <p:cNvSpPr txBox="1">
              <a:spLocks noChangeArrowheads="1"/>
            </p:cNvSpPr>
            <p:nvPr/>
          </p:nvSpPr>
          <p:spPr bwMode="auto">
            <a:xfrm>
              <a:off x="1468097" y="3741096"/>
              <a:ext cx="534167" cy="178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9005" tIns="39503" rIns="79005" bIns="39503">
              <a:spAutoFit/>
            </a:bodyPr>
            <a:lstStyle/>
            <a:p>
              <a:pPr algn="ctr" defTabSz="788988"/>
              <a:r>
                <a:rPr lang="zh-CN" altLang="en-US" sz="13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行动策略</a:t>
              </a:r>
            </a:p>
          </p:txBody>
        </p:sp>
      </p:grpSp>
      <p:grpSp>
        <p:nvGrpSpPr>
          <p:cNvPr id="12" name="组合 11"/>
          <p:cNvGrpSpPr>
            <a:grpSpLocks/>
          </p:cNvGrpSpPr>
          <p:nvPr/>
        </p:nvGrpSpPr>
        <p:grpSpPr bwMode="auto">
          <a:xfrm>
            <a:off x="4829175" y="1412875"/>
            <a:ext cx="2155825" cy="2189163"/>
            <a:chOff x="940314" y="3186156"/>
            <a:chExt cx="1401669" cy="1401669"/>
          </a:xfrm>
        </p:grpSpPr>
        <p:grpSp>
          <p:nvGrpSpPr>
            <p:cNvPr id="19" name="组合 12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5" name="同心圆 1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/>
              </a:p>
            </p:txBody>
          </p:sp>
        </p:grpSp>
        <p:sp>
          <p:nvSpPr>
            <p:cNvPr id="58391" name="TextBox 13"/>
            <p:cNvSpPr txBox="1">
              <a:spLocks noChangeArrowheads="1"/>
            </p:cNvSpPr>
            <p:nvPr/>
          </p:nvSpPr>
          <p:spPr bwMode="auto">
            <a:xfrm>
              <a:off x="1468778" y="3742148"/>
              <a:ext cx="532593" cy="177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9005" tIns="39503" rIns="79005" bIns="39503">
              <a:spAutoFit/>
            </a:bodyPr>
            <a:lstStyle/>
            <a:p>
              <a:pPr algn="ctr" defTabSz="788988"/>
              <a:r>
                <a:rPr lang="zh-CN" altLang="en-US" sz="13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客户服务</a:t>
              </a:r>
            </a:p>
          </p:txBody>
        </p:sp>
      </p:grpSp>
      <p:grpSp>
        <p:nvGrpSpPr>
          <p:cNvPr id="17" name="组合 16"/>
          <p:cNvGrpSpPr>
            <a:grpSpLocks/>
          </p:cNvGrpSpPr>
          <p:nvPr/>
        </p:nvGrpSpPr>
        <p:grpSpPr bwMode="auto">
          <a:xfrm>
            <a:off x="6399213" y="1384300"/>
            <a:ext cx="2147887" cy="2184400"/>
            <a:chOff x="941346" y="3185737"/>
            <a:chExt cx="1398386" cy="1401669"/>
          </a:xfrm>
        </p:grpSpPr>
        <p:grpSp>
          <p:nvGrpSpPr>
            <p:cNvPr id="18" name="组合 17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0" name="同心圆 1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/>
              </a:p>
            </p:txBody>
          </p:sp>
        </p:grpSp>
        <p:sp>
          <p:nvSpPr>
            <p:cNvPr id="58389" name="TextBox 18"/>
            <p:cNvSpPr txBox="1">
              <a:spLocks noChangeArrowheads="1"/>
            </p:cNvSpPr>
            <p:nvPr/>
          </p:nvSpPr>
          <p:spPr bwMode="auto">
            <a:xfrm>
              <a:off x="1469487" y="3738867"/>
              <a:ext cx="533309" cy="178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9005" tIns="39503" rIns="79005" bIns="39503">
              <a:spAutoFit/>
            </a:bodyPr>
            <a:lstStyle/>
            <a:p>
              <a:pPr algn="ctr" defTabSz="788988"/>
              <a:r>
                <a:rPr lang="zh-CN" altLang="en-US" sz="13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后勤保障</a:t>
              </a:r>
            </a:p>
          </p:txBody>
        </p:sp>
      </p:grpSp>
      <p:sp>
        <p:nvSpPr>
          <p:cNvPr id="22" name="椭圆 21"/>
          <p:cNvSpPr>
            <a:spLocks noChangeArrowheads="1"/>
          </p:cNvSpPr>
          <p:nvPr/>
        </p:nvSpPr>
        <p:spPr bwMode="auto">
          <a:xfrm>
            <a:off x="2155825" y="1525588"/>
            <a:ext cx="533400" cy="541337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3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3" name="椭圆 22"/>
          <p:cNvSpPr>
            <a:spLocks noChangeArrowheads="1"/>
          </p:cNvSpPr>
          <p:nvPr/>
        </p:nvSpPr>
        <p:spPr bwMode="auto">
          <a:xfrm>
            <a:off x="3775075" y="1525588"/>
            <a:ext cx="534988" cy="541337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3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椭圆 23"/>
          <p:cNvSpPr>
            <a:spLocks noChangeArrowheads="1"/>
          </p:cNvSpPr>
          <p:nvPr/>
        </p:nvSpPr>
        <p:spPr bwMode="auto">
          <a:xfrm>
            <a:off x="5411788" y="1530350"/>
            <a:ext cx="531812" cy="541338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3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椭圆 24"/>
          <p:cNvSpPr>
            <a:spLocks noChangeArrowheads="1"/>
          </p:cNvSpPr>
          <p:nvPr/>
        </p:nvSpPr>
        <p:spPr bwMode="auto">
          <a:xfrm>
            <a:off x="7019925" y="1530350"/>
            <a:ext cx="534988" cy="541338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3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6" name="Freeform 34"/>
          <p:cNvSpPr>
            <a:spLocks noEditPoints="1"/>
          </p:cNvSpPr>
          <p:nvPr/>
        </p:nvSpPr>
        <p:spPr bwMode="auto">
          <a:xfrm>
            <a:off x="2303463" y="1652588"/>
            <a:ext cx="274637" cy="287337"/>
          </a:xfrm>
          <a:custGeom>
            <a:avLst/>
            <a:gdLst>
              <a:gd name="T0" fmla="*/ 2147483647 w 447"/>
              <a:gd name="T1" fmla="*/ 2147483647 h 460"/>
              <a:gd name="T2" fmla="*/ 2147483647 w 447"/>
              <a:gd name="T3" fmla="*/ 2147483647 h 460"/>
              <a:gd name="T4" fmla="*/ 2147483647 w 447"/>
              <a:gd name="T5" fmla="*/ 2147483647 h 460"/>
              <a:gd name="T6" fmla="*/ 2147483647 w 447"/>
              <a:gd name="T7" fmla="*/ 2147483647 h 460"/>
              <a:gd name="T8" fmla="*/ 2147483647 w 447"/>
              <a:gd name="T9" fmla="*/ 2147483647 h 460"/>
              <a:gd name="T10" fmla="*/ 2147483647 w 447"/>
              <a:gd name="T11" fmla="*/ 2147483647 h 460"/>
              <a:gd name="T12" fmla="*/ 2147483647 w 447"/>
              <a:gd name="T13" fmla="*/ 2147483647 h 460"/>
              <a:gd name="T14" fmla="*/ 2147483647 w 447"/>
              <a:gd name="T15" fmla="*/ 2147483647 h 460"/>
              <a:gd name="T16" fmla="*/ 2147483647 w 447"/>
              <a:gd name="T17" fmla="*/ 2147483647 h 460"/>
              <a:gd name="T18" fmla="*/ 0 w 447"/>
              <a:gd name="T19" fmla="*/ 2147483647 h 460"/>
              <a:gd name="T20" fmla="*/ 2147483647 w 447"/>
              <a:gd name="T21" fmla="*/ 2147483647 h 460"/>
              <a:gd name="T22" fmla="*/ 2147483647 w 447"/>
              <a:gd name="T23" fmla="*/ 2147483647 h 460"/>
              <a:gd name="T24" fmla="*/ 2147483647 w 447"/>
              <a:gd name="T25" fmla="*/ 2147483647 h 460"/>
              <a:gd name="T26" fmla="*/ 2147483647 w 447"/>
              <a:gd name="T27" fmla="*/ 2147483647 h 460"/>
              <a:gd name="T28" fmla="*/ 2147483647 w 447"/>
              <a:gd name="T29" fmla="*/ 2147483647 h 460"/>
              <a:gd name="T30" fmla="*/ 2147483647 w 447"/>
              <a:gd name="T31" fmla="*/ 2147483647 h 460"/>
              <a:gd name="T32" fmla="*/ 2147483647 w 447"/>
              <a:gd name="T33" fmla="*/ 2147483647 h 460"/>
              <a:gd name="T34" fmla="*/ 2147483647 w 447"/>
              <a:gd name="T35" fmla="*/ 2147483647 h 460"/>
              <a:gd name="T36" fmla="*/ 2147483647 w 447"/>
              <a:gd name="T37" fmla="*/ 2147483647 h 460"/>
              <a:gd name="T38" fmla="*/ 2147483647 w 447"/>
              <a:gd name="T39" fmla="*/ 2147483647 h 460"/>
              <a:gd name="T40" fmla="*/ 2147483647 w 447"/>
              <a:gd name="T41" fmla="*/ 2147483647 h 460"/>
              <a:gd name="T42" fmla="*/ 2147483647 w 447"/>
              <a:gd name="T43" fmla="*/ 2147483647 h 460"/>
              <a:gd name="T44" fmla="*/ 2147483647 w 447"/>
              <a:gd name="T45" fmla="*/ 2147483647 h 460"/>
              <a:gd name="T46" fmla="*/ 2147483647 w 447"/>
              <a:gd name="T47" fmla="*/ 2147483647 h 460"/>
              <a:gd name="T48" fmla="*/ 2147483647 w 447"/>
              <a:gd name="T49" fmla="*/ 2147483647 h 460"/>
              <a:gd name="T50" fmla="*/ 2147483647 w 447"/>
              <a:gd name="T51" fmla="*/ 2147483647 h 460"/>
              <a:gd name="T52" fmla="*/ 2147483647 w 447"/>
              <a:gd name="T53" fmla="*/ 2147483647 h 460"/>
              <a:gd name="T54" fmla="*/ 2147483647 w 447"/>
              <a:gd name="T55" fmla="*/ 2147483647 h 460"/>
              <a:gd name="T56" fmla="*/ 2147483647 w 447"/>
              <a:gd name="T57" fmla="*/ 2147483647 h 460"/>
              <a:gd name="T58" fmla="*/ 2147483647 w 447"/>
              <a:gd name="T59" fmla="*/ 2147483647 h 460"/>
              <a:gd name="T60" fmla="*/ 2147483647 w 447"/>
              <a:gd name="T61" fmla="*/ 2147483647 h 460"/>
              <a:gd name="T62" fmla="*/ 2147483647 w 447"/>
              <a:gd name="T63" fmla="*/ 2147483647 h 460"/>
              <a:gd name="T64" fmla="*/ 2147483647 w 447"/>
              <a:gd name="T65" fmla="*/ 2147483647 h 460"/>
              <a:gd name="T66" fmla="*/ 2147483647 w 447"/>
              <a:gd name="T67" fmla="*/ 2147483647 h 460"/>
              <a:gd name="T68" fmla="*/ 2147483647 w 447"/>
              <a:gd name="T69" fmla="*/ 2147483647 h 460"/>
              <a:gd name="T70" fmla="*/ 2147483647 w 447"/>
              <a:gd name="T71" fmla="*/ 2147483647 h 460"/>
              <a:gd name="T72" fmla="*/ 2147483647 w 447"/>
              <a:gd name="T73" fmla="*/ 2147483647 h 460"/>
              <a:gd name="T74" fmla="*/ 2147483647 w 447"/>
              <a:gd name="T75" fmla="*/ 2147483647 h 460"/>
              <a:gd name="T76" fmla="*/ 2147483647 w 447"/>
              <a:gd name="T77" fmla="*/ 2147483647 h 460"/>
              <a:gd name="T78" fmla="*/ 2147483647 w 447"/>
              <a:gd name="T79" fmla="*/ 2147483647 h 460"/>
              <a:gd name="T80" fmla="*/ 2147483647 w 447"/>
              <a:gd name="T81" fmla="*/ 2147483647 h 460"/>
              <a:gd name="T82" fmla="*/ 2147483647 w 447"/>
              <a:gd name="T83" fmla="*/ 2147483647 h 460"/>
              <a:gd name="T84" fmla="*/ 2147483647 w 447"/>
              <a:gd name="T85" fmla="*/ 2147483647 h 460"/>
              <a:gd name="T86" fmla="*/ 2147483647 w 447"/>
              <a:gd name="T87" fmla="*/ 2147483647 h 46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47"/>
              <a:gd name="T133" fmla="*/ 0 h 460"/>
              <a:gd name="T134" fmla="*/ 447 w 447"/>
              <a:gd name="T135" fmla="*/ 460 h 46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47" h="460">
                <a:moveTo>
                  <a:pt x="285" y="0"/>
                </a:moveTo>
                <a:cubicBezTo>
                  <a:pt x="272" y="0"/>
                  <a:pt x="261" y="12"/>
                  <a:pt x="261" y="25"/>
                </a:cubicBezTo>
                <a:lnTo>
                  <a:pt x="261" y="75"/>
                </a:lnTo>
                <a:cubicBezTo>
                  <a:pt x="261" y="88"/>
                  <a:pt x="273" y="99"/>
                  <a:pt x="286" y="99"/>
                </a:cubicBezTo>
                <a:cubicBezTo>
                  <a:pt x="298" y="99"/>
                  <a:pt x="310" y="88"/>
                  <a:pt x="310" y="75"/>
                </a:cubicBezTo>
                <a:lnTo>
                  <a:pt x="310" y="25"/>
                </a:lnTo>
                <a:cubicBezTo>
                  <a:pt x="310" y="12"/>
                  <a:pt x="298" y="0"/>
                  <a:pt x="285" y="0"/>
                </a:cubicBezTo>
                <a:close/>
                <a:moveTo>
                  <a:pt x="124" y="3"/>
                </a:moveTo>
                <a:lnTo>
                  <a:pt x="124" y="3"/>
                </a:lnTo>
                <a:cubicBezTo>
                  <a:pt x="111" y="3"/>
                  <a:pt x="100" y="15"/>
                  <a:pt x="100" y="28"/>
                </a:cubicBezTo>
                <a:lnTo>
                  <a:pt x="100" y="78"/>
                </a:lnTo>
                <a:cubicBezTo>
                  <a:pt x="100" y="91"/>
                  <a:pt x="112" y="103"/>
                  <a:pt x="125" y="103"/>
                </a:cubicBezTo>
                <a:cubicBezTo>
                  <a:pt x="138" y="103"/>
                  <a:pt x="149" y="91"/>
                  <a:pt x="149" y="78"/>
                </a:cubicBezTo>
                <a:lnTo>
                  <a:pt x="149" y="28"/>
                </a:lnTo>
                <a:cubicBezTo>
                  <a:pt x="150" y="15"/>
                  <a:pt x="138" y="3"/>
                  <a:pt x="124" y="3"/>
                </a:cubicBezTo>
                <a:close/>
                <a:moveTo>
                  <a:pt x="31" y="70"/>
                </a:moveTo>
                <a:lnTo>
                  <a:pt x="31" y="70"/>
                </a:lnTo>
                <a:cubicBezTo>
                  <a:pt x="21" y="70"/>
                  <a:pt x="13" y="75"/>
                  <a:pt x="7" y="82"/>
                </a:cubicBezTo>
                <a:cubicBezTo>
                  <a:pt x="2" y="89"/>
                  <a:pt x="0" y="97"/>
                  <a:pt x="0" y="105"/>
                </a:cubicBezTo>
                <a:lnTo>
                  <a:pt x="0" y="401"/>
                </a:lnTo>
                <a:cubicBezTo>
                  <a:pt x="0" y="410"/>
                  <a:pt x="2" y="418"/>
                  <a:pt x="7" y="424"/>
                </a:cubicBezTo>
                <a:cubicBezTo>
                  <a:pt x="13" y="431"/>
                  <a:pt x="21" y="436"/>
                  <a:pt x="31" y="436"/>
                </a:cubicBezTo>
                <a:lnTo>
                  <a:pt x="262" y="436"/>
                </a:lnTo>
                <a:cubicBezTo>
                  <a:pt x="251" y="425"/>
                  <a:pt x="243" y="412"/>
                  <a:pt x="237" y="397"/>
                </a:cubicBezTo>
                <a:lnTo>
                  <a:pt x="153" y="397"/>
                </a:lnTo>
                <a:lnTo>
                  <a:pt x="153" y="302"/>
                </a:lnTo>
                <a:lnTo>
                  <a:pt x="241" y="302"/>
                </a:lnTo>
                <a:lnTo>
                  <a:pt x="241" y="314"/>
                </a:lnTo>
                <a:cubicBezTo>
                  <a:pt x="247" y="301"/>
                  <a:pt x="256" y="288"/>
                  <a:pt x="267" y="278"/>
                </a:cubicBezTo>
                <a:lnTo>
                  <a:pt x="265" y="278"/>
                </a:lnTo>
                <a:lnTo>
                  <a:pt x="265" y="174"/>
                </a:lnTo>
                <a:lnTo>
                  <a:pt x="359" y="174"/>
                </a:lnTo>
                <a:lnTo>
                  <a:pt x="359" y="251"/>
                </a:lnTo>
                <a:cubicBezTo>
                  <a:pt x="374" y="254"/>
                  <a:pt x="387" y="259"/>
                  <a:pt x="399" y="267"/>
                </a:cubicBezTo>
                <a:lnTo>
                  <a:pt x="399" y="105"/>
                </a:lnTo>
                <a:cubicBezTo>
                  <a:pt x="399" y="97"/>
                  <a:pt x="397" y="89"/>
                  <a:pt x="392" y="82"/>
                </a:cubicBezTo>
                <a:cubicBezTo>
                  <a:pt x="386" y="75"/>
                  <a:pt x="377" y="70"/>
                  <a:pt x="367" y="70"/>
                </a:cubicBezTo>
                <a:lnTo>
                  <a:pt x="325" y="70"/>
                </a:lnTo>
                <a:lnTo>
                  <a:pt x="325" y="91"/>
                </a:lnTo>
                <a:cubicBezTo>
                  <a:pt x="325" y="97"/>
                  <a:pt x="321" y="103"/>
                  <a:pt x="313" y="108"/>
                </a:cubicBezTo>
                <a:cubicBezTo>
                  <a:pt x="306" y="112"/>
                  <a:pt x="295" y="115"/>
                  <a:pt x="285" y="115"/>
                </a:cubicBezTo>
                <a:cubicBezTo>
                  <a:pt x="274" y="115"/>
                  <a:pt x="264" y="112"/>
                  <a:pt x="256" y="108"/>
                </a:cubicBezTo>
                <a:cubicBezTo>
                  <a:pt x="249" y="103"/>
                  <a:pt x="245" y="97"/>
                  <a:pt x="245" y="91"/>
                </a:cubicBezTo>
                <a:lnTo>
                  <a:pt x="245" y="70"/>
                </a:lnTo>
                <a:lnTo>
                  <a:pt x="165" y="70"/>
                </a:lnTo>
                <a:lnTo>
                  <a:pt x="165" y="91"/>
                </a:lnTo>
                <a:cubicBezTo>
                  <a:pt x="165" y="97"/>
                  <a:pt x="161" y="103"/>
                  <a:pt x="153" y="108"/>
                </a:cubicBezTo>
                <a:cubicBezTo>
                  <a:pt x="146" y="112"/>
                  <a:pt x="135" y="115"/>
                  <a:pt x="125" y="115"/>
                </a:cubicBezTo>
                <a:cubicBezTo>
                  <a:pt x="114" y="115"/>
                  <a:pt x="104" y="112"/>
                  <a:pt x="96" y="108"/>
                </a:cubicBezTo>
                <a:cubicBezTo>
                  <a:pt x="89" y="103"/>
                  <a:pt x="85" y="97"/>
                  <a:pt x="85" y="91"/>
                </a:cubicBezTo>
                <a:lnTo>
                  <a:pt x="85" y="70"/>
                </a:lnTo>
                <a:lnTo>
                  <a:pt x="31" y="70"/>
                </a:lnTo>
                <a:close/>
                <a:moveTo>
                  <a:pt x="40" y="174"/>
                </a:moveTo>
                <a:lnTo>
                  <a:pt x="40" y="174"/>
                </a:lnTo>
                <a:lnTo>
                  <a:pt x="129" y="174"/>
                </a:lnTo>
                <a:lnTo>
                  <a:pt x="129" y="278"/>
                </a:lnTo>
                <a:lnTo>
                  <a:pt x="40" y="278"/>
                </a:lnTo>
                <a:lnTo>
                  <a:pt x="40" y="174"/>
                </a:lnTo>
                <a:close/>
                <a:moveTo>
                  <a:pt x="153" y="174"/>
                </a:moveTo>
                <a:lnTo>
                  <a:pt x="153" y="174"/>
                </a:lnTo>
                <a:lnTo>
                  <a:pt x="241" y="174"/>
                </a:lnTo>
                <a:lnTo>
                  <a:pt x="241" y="278"/>
                </a:lnTo>
                <a:lnTo>
                  <a:pt x="153" y="278"/>
                </a:lnTo>
                <a:lnTo>
                  <a:pt x="153" y="174"/>
                </a:lnTo>
                <a:close/>
                <a:moveTo>
                  <a:pt x="352" y="281"/>
                </a:moveTo>
                <a:lnTo>
                  <a:pt x="352" y="281"/>
                </a:lnTo>
                <a:cubicBezTo>
                  <a:pt x="305" y="283"/>
                  <a:pt x="267" y="322"/>
                  <a:pt x="267" y="370"/>
                </a:cubicBezTo>
                <a:cubicBezTo>
                  <a:pt x="267" y="420"/>
                  <a:pt x="307" y="460"/>
                  <a:pt x="357" y="460"/>
                </a:cubicBezTo>
                <a:cubicBezTo>
                  <a:pt x="407" y="460"/>
                  <a:pt x="447" y="420"/>
                  <a:pt x="447" y="370"/>
                </a:cubicBezTo>
                <a:cubicBezTo>
                  <a:pt x="447" y="321"/>
                  <a:pt x="407" y="281"/>
                  <a:pt x="357" y="281"/>
                </a:cubicBezTo>
                <a:cubicBezTo>
                  <a:pt x="355" y="281"/>
                  <a:pt x="354" y="281"/>
                  <a:pt x="352" y="281"/>
                </a:cubicBezTo>
                <a:close/>
                <a:moveTo>
                  <a:pt x="40" y="302"/>
                </a:moveTo>
                <a:lnTo>
                  <a:pt x="40" y="302"/>
                </a:lnTo>
                <a:lnTo>
                  <a:pt x="129" y="302"/>
                </a:lnTo>
                <a:lnTo>
                  <a:pt x="129" y="397"/>
                </a:lnTo>
                <a:lnTo>
                  <a:pt x="40" y="397"/>
                </a:lnTo>
                <a:lnTo>
                  <a:pt x="40" y="302"/>
                </a:lnTo>
                <a:close/>
                <a:moveTo>
                  <a:pt x="319" y="316"/>
                </a:moveTo>
                <a:lnTo>
                  <a:pt x="319" y="316"/>
                </a:lnTo>
                <a:lnTo>
                  <a:pt x="414" y="316"/>
                </a:lnTo>
                <a:lnTo>
                  <a:pt x="414" y="330"/>
                </a:lnTo>
                <a:lnTo>
                  <a:pt x="364" y="432"/>
                </a:lnTo>
                <a:lnTo>
                  <a:pt x="329" y="432"/>
                </a:lnTo>
                <a:lnTo>
                  <a:pt x="371" y="345"/>
                </a:lnTo>
                <a:cubicBezTo>
                  <a:pt x="371" y="345"/>
                  <a:pt x="365" y="345"/>
                  <a:pt x="362" y="345"/>
                </a:cubicBezTo>
                <a:cubicBezTo>
                  <a:pt x="359" y="345"/>
                  <a:pt x="355" y="345"/>
                  <a:pt x="352" y="345"/>
                </a:cubicBezTo>
                <a:cubicBezTo>
                  <a:pt x="348" y="345"/>
                  <a:pt x="345" y="345"/>
                  <a:pt x="341" y="345"/>
                </a:cubicBezTo>
                <a:cubicBezTo>
                  <a:pt x="334" y="346"/>
                  <a:pt x="325" y="346"/>
                  <a:pt x="316" y="346"/>
                </a:cubicBezTo>
                <a:lnTo>
                  <a:pt x="319" y="3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Freeform 26"/>
          <p:cNvSpPr>
            <a:spLocks noEditPoints="1"/>
          </p:cNvSpPr>
          <p:nvPr/>
        </p:nvSpPr>
        <p:spPr bwMode="auto">
          <a:xfrm>
            <a:off x="3916363" y="1670050"/>
            <a:ext cx="255587" cy="254000"/>
          </a:xfrm>
          <a:custGeom>
            <a:avLst/>
            <a:gdLst>
              <a:gd name="T0" fmla="*/ 2147483647 w 389"/>
              <a:gd name="T1" fmla="*/ 2147483647 h 385"/>
              <a:gd name="T2" fmla="*/ 2147483647 w 389"/>
              <a:gd name="T3" fmla="*/ 2147483647 h 385"/>
              <a:gd name="T4" fmla="*/ 2147483647 w 389"/>
              <a:gd name="T5" fmla="*/ 2147483647 h 385"/>
              <a:gd name="T6" fmla="*/ 2147483647 w 389"/>
              <a:gd name="T7" fmla="*/ 2147483647 h 385"/>
              <a:gd name="T8" fmla="*/ 2147483647 w 389"/>
              <a:gd name="T9" fmla="*/ 2147483647 h 385"/>
              <a:gd name="T10" fmla="*/ 2147483647 w 389"/>
              <a:gd name="T11" fmla="*/ 2147483647 h 385"/>
              <a:gd name="T12" fmla="*/ 2147483647 w 389"/>
              <a:gd name="T13" fmla="*/ 2147483647 h 385"/>
              <a:gd name="T14" fmla="*/ 2147483647 w 389"/>
              <a:gd name="T15" fmla="*/ 2147483647 h 385"/>
              <a:gd name="T16" fmla="*/ 2147483647 w 389"/>
              <a:gd name="T17" fmla="*/ 2147483647 h 385"/>
              <a:gd name="T18" fmla="*/ 2147483647 w 389"/>
              <a:gd name="T19" fmla="*/ 2147483647 h 385"/>
              <a:gd name="T20" fmla="*/ 2147483647 w 389"/>
              <a:gd name="T21" fmla="*/ 2147483647 h 385"/>
              <a:gd name="T22" fmla="*/ 2147483647 w 389"/>
              <a:gd name="T23" fmla="*/ 2147483647 h 385"/>
              <a:gd name="T24" fmla="*/ 2147483647 w 389"/>
              <a:gd name="T25" fmla="*/ 2147483647 h 385"/>
              <a:gd name="T26" fmla="*/ 2147483647 w 389"/>
              <a:gd name="T27" fmla="*/ 2147483647 h 385"/>
              <a:gd name="T28" fmla="*/ 2147483647 w 389"/>
              <a:gd name="T29" fmla="*/ 2147483647 h 385"/>
              <a:gd name="T30" fmla="*/ 0 w 389"/>
              <a:gd name="T31" fmla="*/ 2147483647 h 385"/>
              <a:gd name="T32" fmla="*/ 2147483647 w 389"/>
              <a:gd name="T33" fmla="*/ 2147483647 h 385"/>
              <a:gd name="T34" fmla="*/ 2147483647 w 389"/>
              <a:gd name="T35" fmla="*/ 2147483647 h 385"/>
              <a:gd name="T36" fmla="*/ 2147483647 w 389"/>
              <a:gd name="T37" fmla="*/ 2147483647 h 385"/>
              <a:gd name="T38" fmla="*/ 2147483647 w 389"/>
              <a:gd name="T39" fmla="*/ 0 h 385"/>
              <a:gd name="T40" fmla="*/ 2147483647 w 389"/>
              <a:gd name="T41" fmla="*/ 2147483647 h 385"/>
              <a:gd name="T42" fmla="*/ 2147483647 w 389"/>
              <a:gd name="T43" fmla="*/ 2147483647 h 385"/>
              <a:gd name="T44" fmla="*/ 2147483647 w 389"/>
              <a:gd name="T45" fmla="*/ 2147483647 h 385"/>
              <a:gd name="T46" fmla="*/ 2147483647 w 389"/>
              <a:gd name="T47" fmla="*/ 2147483647 h 385"/>
              <a:gd name="T48" fmla="*/ 2147483647 w 389"/>
              <a:gd name="T49" fmla="*/ 2147483647 h 385"/>
              <a:gd name="T50" fmla="*/ 2147483647 w 389"/>
              <a:gd name="T51" fmla="*/ 2147483647 h 385"/>
              <a:gd name="T52" fmla="*/ 2147483647 w 389"/>
              <a:gd name="T53" fmla="*/ 2147483647 h 385"/>
              <a:gd name="T54" fmla="*/ 2147483647 w 389"/>
              <a:gd name="T55" fmla="*/ 2147483647 h 385"/>
              <a:gd name="T56" fmla="*/ 2147483647 w 389"/>
              <a:gd name="T57" fmla="*/ 2147483647 h 385"/>
              <a:gd name="T58" fmla="*/ 2147483647 w 389"/>
              <a:gd name="T59" fmla="*/ 2147483647 h 385"/>
              <a:gd name="T60" fmla="*/ 2147483647 w 389"/>
              <a:gd name="T61" fmla="*/ 2147483647 h 385"/>
              <a:gd name="T62" fmla="*/ 2147483647 w 389"/>
              <a:gd name="T63" fmla="*/ 2147483647 h 38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89"/>
              <a:gd name="T97" fmla="*/ 0 h 385"/>
              <a:gd name="T98" fmla="*/ 389 w 389"/>
              <a:gd name="T99" fmla="*/ 385 h 385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89" h="385">
                <a:moveTo>
                  <a:pt x="331" y="312"/>
                </a:moveTo>
                <a:cubicBezTo>
                  <a:pt x="342" y="312"/>
                  <a:pt x="351" y="321"/>
                  <a:pt x="351" y="332"/>
                </a:cubicBezTo>
                <a:cubicBezTo>
                  <a:pt x="351" y="343"/>
                  <a:pt x="342" y="352"/>
                  <a:pt x="331" y="352"/>
                </a:cubicBezTo>
                <a:cubicBezTo>
                  <a:pt x="320" y="352"/>
                  <a:pt x="311" y="343"/>
                  <a:pt x="311" y="332"/>
                </a:cubicBezTo>
                <a:cubicBezTo>
                  <a:pt x="311" y="321"/>
                  <a:pt x="320" y="312"/>
                  <a:pt x="331" y="312"/>
                </a:cubicBezTo>
                <a:close/>
                <a:moveTo>
                  <a:pt x="255" y="224"/>
                </a:moveTo>
                <a:lnTo>
                  <a:pt x="260" y="234"/>
                </a:lnTo>
                <a:lnTo>
                  <a:pt x="249" y="245"/>
                </a:lnTo>
                <a:lnTo>
                  <a:pt x="239" y="255"/>
                </a:lnTo>
                <a:cubicBezTo>
                  <a:pt x="233" y="261"/>
                  <a:pt x="226" y="266"/>
                  <a:pt x="218" y="269"/>
                </a:cubicBezTo>
                <a:lnTo>
                  <a:pt x="286" y="337"/>
                </a:lnTo>
                <a:lnTo>
                  <a:pt x="319" y="380"/>
                </a:lnTo>
                <a:lnTo>
                  <a:pt x="336" y="385"/>
                </a:lnTo>
                <a:lnTo>
                  <a:pt x="384" y="337"/>
                </a:lnTo>
                <a:lnTo>
                  <a:pt x="379" y="319"/>
                </a:lnTo>
                <a:lnTo>
                  <a:pt x="336" y="287"/>
                </a:lnTo>
                <a:lnTo>
                  <a:pt x="271" y="223"/>
                </a:lnTo>
                <a:lnTo>
                  <a:pt x="265" y="229"/>
                </a:lnTo>
                <a:lnTo>
                  <a:pt x="255" y="224"/>
                </a:lnTo>
                <a:close/>
                <a:moveTo>
                  <a:pt x="140" y="137"/>
                </a:moveTo>
                <a:lnTo>
                  <a:pt x="151" y="126"/>
                </a:lnTo>
                <a:lnTo>
                  <a:pt x="162" y="131"/>
                </a:lnTo>
                <a:lnTo>
                  <a:pt x="156" y="121"/>
                </a:lnTo>
                <a:lnTo>
                  <a:pt x="167" y="110"/>
                </a:lnTo>
                <a:lnTo>
                  <a:pt x="168" y="109"/>
                </a:lnTo>
                <a:cubicBezTo>
                  <a:pt x="171" y="102"/>
                  <a:pt x="172" y="96"/>
                  <a:pt x="172" y="90"/>
                </a:cubicBezTo>
                <a:cubicBezTo>
                  <a:pt x="172" y="44"/>
                  <a:pt x="129" y="0"/>
                  <a:pt x="83" y="1"/>
                </a:cubicBezTo>
                <a:cubicBezTo>
                  <a:pt x="83" y="1"/>
                  <a:pt x="78" y="6"/>
                  <a:pt x="75" y="9"/>
                </a:cubicBezTo>
                <a:cubicBezTo>
                  <a:pt x="111" y="45"/>
                  <a:pt x="108" y="39"/>
                  <a:pt x="108" y="62"/>
                </a:cubicBezTo>
                <a:cubicBezTo>
                  <a:pt x="108" y="80"/>
                  <a:pt x="79" y="109"/>
                  <a:pt x="61" y="109"/>
                </a:cubicBezTo>
                <a:cubicBezTo>
                  <a:pt x="38" y="109"/>
                  <a:pt x="46" y="113"/>
                  <a:pt x="8" y="75"/>
                </a:cubicBezTo>
                <a:cubicBezTo>
                  <a:pt x="5" y="78"/>
                  <a:pt x="0" y="83"/>
                  <a:pt x="0" y="84"/>
                </a:cubicBezTo>
                <a:cubicBezTo>
                  <a:pt x="1" y="129"/>
                  <a:pt x="44" y="173"/>
                  <a:pt x="90" y="173"/>
                </a:cubicBezTo>
                <a:cubicBezTo>
                  <a:pt x="98" y="173"/>
                  <a:pt x="107" y="170"/>
                  <a:pt x="115" y="166"/>
                </a:cubicBezTo>
                <a:lnTo>
                  <a:pt x="117" y="168"/>
                </a:lnTo>
                <a:cubicBezTo>
                  <a:pt x="120" y="160"/>
                  <a:pt x="124" y="153"/>
                  <a:pt x="130" y="147"/>
                </a:cubicBezTo>
                <a:lnTo>
                  <a:pt x="140" y="137"/>
                </a:lnTo>
                <a:close/>
                <a:moveTo>
                  <a:pt x="375" y="37"/>
                </a:moveTo>
                <a:lnTo>
                  <a:pt x="348" y="11"/>
                </a:lnTo>
                <a:cubicBezTo>
                  <a:pt x="341" y="4"/>
                  <a:pt x="332" y="0"/>
                  <a:pt x="322" y="0"/>
                </a:cubicBezTo>
                <a:cubicBezTo>
                  <a:pt x="313" y="0"/>
                  <a:pt x="304" y="4"/>
                  <a:pt x="297" y="11"/>
                </a:cubicBezTo>
                <a:lnTo>
                  <a:pt x="183" y="125"/>
                </a:lnTo>
                <a:cubicBezTo>
                  <a:pt x="186" y="132"/>
                  <a:pt x="183" y="142"/>
                  <a:pt x="178" y="147"/>
                </a:cubicBezTo>
                <a:cubicBezTo>
                  <a:pt x="174" y="151"/>
                  <a:pt x="168" y="154"/>
                  <a:pt x="163" y="154"/>
                </a:cubicBezTo>
                <a:cubicBezTo>
                  <a:pt x="160" y="154"/>
                  <a:pt x="158" y="153"/>
                  <a:pt x="156" y="152"/>
                </a:cubicBezTo>
                <a:lnTo>
                  <a:pt x="146" y="162"/>
                </a:lnTo>
                <a:cubicBezTo>
                  <a:pt x="131" y="176"/>
                  <a:pt x="131" y="199"/>
                  <a:pt x="145" y="213"/>
                </a:cubicBezTo>
                <a:lnTo>
                  <a:pt x="147" y="215"/>
                </a:lnTo>
                <a:lnTo>
                  <a:pt x="58" y="304"/>
                </a:lnTo>
                <a:lnTo>
                  <a:pt x="34" y="313"/>
                </a:lnTo>
                <a:lnTo>
                  <a:pt x="0" y="363"/>
                </a:lnTo>
                <a:lnTo>
                  <a:pt x="22" y="385"/>
                </a:lnTo>
                <a:lnTo>
                  <a:pt x="71" y="351"/>
                </a:lnTo>
                <a:lnTo>
                  <a:pt x="80" y="327"/>
                </a:lnTo>
                <a:lnTo>
                  <a:pt x="170" y="237"/>
                </a:lnTo>
                <a:lnTo>
                  <a:pt x="172" y="240"/>
                </a:lnTo>
                <a:cubicBezTo>
                  <a:pt x="179" y="247"/>
                  <a:pt x="189" y="251"/>
                  <a:pt x="198" y="251"/>
                </a:cubicBezTo>
                <a:cubicBezTo>
                  <a:pt x="207" y="251"/>
                  <a:pt x="216" y="247"/>
                  <a:pt x="224" y="240"/>
                </a:cubicBezTo>
                <a:lnTo>
                  <a:pt x="234" y="230"/>
                </a:lnTo>
                <a:cubicBezTo>
                  <a:pt x="230" y="223"/>
                  <a:pt x="233" y="213"/>
                  <a:pt x="238" y="208"/>
                </a:cubicBezTo>
                <a:cubicBezTo>
                  <a:pt x="242" y="204"/>
                  <a:pt x="248" y="202"/>
                  <a:pt x="254" y="202"/>
                </a:cubicBezTo>
                <a:cubicBezTo>
                  <a:pt x="256" y="202"/>
                  <a:pt x="258" y="202"/>
                  <a:pt x="261" y="203"/>
                </a:cubicBezTo>
                <a:lnTo>
                  <a:pt x="375" y="89"/>
                </a:lnTo>
                <a:cubicBezTo>
                  <a:pt x="389" y="75"/>
                  <a:pt x="389" y="52"/>
                  <a:pt x="375" y="3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" name="Freeform 35"/>
          <p:cNvSpPr>
            <a:spLocks noEditPoints="1"/>
          </p:cNvSpPr>
          <p:nvPr/>
        </p:nvSpPr>
        <p:spPr bwMode="auto">
          <a:xfrm>
            <a:off x="7177088" y="1682750"/>
            <a:ext cx="244475" cy="266700"/>
          </a:xfrm>
          <a:custGeom>
            <a:avLst/>
            <a:gdLst>
              <a:gd name="T0" fmla="*/ 2147483647 w 433"/>
              <a:gd name="T1" fmla="*/ 2147483647 h 469"/>
              <a:gd name="T2" fmla="*/ 2147483647 w 433"/>
              <a:gd name="T3" fmla="*/ 2147483647 h 469"/>
              <a:gd name="T4" fmla="*/ 2147483647 w 433"/>
              <a:gd name="T5" fmla="*/ 2147483647 h 469"/>
              <a:gd name="T6" fmla="*/ 2147483647 w 433"/>
              <a:gd name="T7" fmla="*/ 0 h 469"/>
              <a:gd name="T8" fmla="*/ 2147483647 w 433"/>
              <a:gd name="T9" fmla="*/ 2147483647 h 469"/>
              <a:gd name="T10" fmla="*/ 2147483647 w 433"/>
              <a:gd name="T11" fmla="*/ 2147483647 h 469"/>
              <a:gd name="T12" fmla="*/ 2147483647 w 433"/>
              <a:gd name="T13" fmla="*/ 2147483647 h 469"/>
              <a:gd name="T14" fmla="*/ 2147483647 w 433"/>
              <a:gd name="T15" fmla="*/ 2147483647 h 469"/>
              <a:gd name="T16" fmla="*/ 2147483647 w 433"/>
              <a:gd name="T17" fmla="*/ 2147483647 h 469"/>
              <a:gd name="T18" fmla="*/ 2147483647 w 433"/>
              <a:gd name="T19" fmla="*/ 2147483647 h 469"/>
              <a:gd name="T20" fmla="*/ 2147483647 w 433"/>
              <a:gd name="T21" fmla="*/ 2147483647 h 469"/>
              <a:gd name="T22" fmla="*/ 2147483647 w 433"/>
              <a:gd name="T23" fmla="*/ 2147483647 h 469"/>
              <a:gd name="T24" fmla="*/ 2147483647 w 433"/>
              <a:gd name="T25" fmla="*/ 2147483647 h 469"/>
              <a:gd name="T26" fmla="*/ 2147483647 w 433"/>
              <a:gd name="T27" fmla="*/ 2147483647 h 469"/>
              <a:gd name="T28" fmla="*/ 0 w 433"/>
              <a:gd name="T29" fmla="*/ 2147483647 h 469"/>
              <a:gd name="T30" fmla="*/ 0 w 433"/>
              <a:gd name="T31" fmla="*/ 2147483647 h 469"/>
              <a:gd name="T32" fmla="*/ 2147483647 w 433"/>
              <a:gd name="T33" fmla="*/ 2147483647 h 469"/>
              <a:gd name="T34" fmla="*/ 2147483647 w 433"/>
              <a:gd name="T35" fmla="*/ 2147483647 h 469"/>
              <a:gd name="T36" fmla="*/ 2147483647 w 433"/>
              <a:gd name="T37" fmla="*/ 2147483647 h 469"/>
              <a:gd name="T38" fmla="*/ 2147483647 w 433"/>
              <a:gd name="T39" fmla="*/ 2147483647 h 469"/>
              <a:gd name="T40" fmla="*/ 2147483647 w 433"/>
              <a:gd name="T41" fmla="*/ 2147483647 h 469"/>
              <a:gd name="T42" fmla="*/ 2147483647 w 433"/>
              <a:gd name="T43" fmla="*/ 2147483647 h 469"/>
              <a:gd name="T44" fmla="*/ 2147483647 w 433"/>
              <a:gd name="T45" fmla="*/ 2147483647 h 469"/>
              <a:gd name="T46" fmla="*/ 2147483647 w 433"/>
              <a:gd name="T47" fmla="*/ 2147483647 h 469"/>
              <a:gd name="T48" fmla="*/ 2147483647 w 433"/>
              <a:gd name="T49" fmla="*/ 2147483647 h 469"/>
              <a:gd name="T50" fmla="*/ 2147483647 w 433"/>
              <a:gd name="T51" fmla="*/ 2147483647 h 469"/>
              <a:gd name="T52" fmla="*/ 2147483647 w 433"/>
              <a:gd name="T53" fmla="*/ 2147483647 h 469"/>
              <a:gd name="T54" fmla="*/ 2147483647 w 433"/>
              <a:gd name="T55" fmla="*/ 2147483647 h 469"/>
              <a:gd name="T56" fmla="*/ 2147483647 w 433"/>
              <a:gd name="T57" fmla="*/ 2147483647 h 469"/>
              <a:gd name="T58" fmla="*/ 2147483647 w 433"/>
              <a:gd name="T59" fmla="*/ 2147483647 h 46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433"/>
              <a:gd name="T91" fmla="*/ 0 h 469"/>
              <a:gd name="T92" fmla="*/ 433 w 433"/>
              <a:gd name="T93" fmla="*/ 469 h 469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433" h="469">
                <a:moveTo>
                  <a:pt x="29" y="29"/>
                </a:moveTo>
                <a:cubicBezTo>
                  <a:pt x="57" y="32"/>
                  <a:pt x="85" y="32"/>
                  <a:pt x="115" y="28"/>
                </a:cubicBezTo>
                <a:cubicBezTo>
                  <a:pt x="145" y="24"/>
                  <a:pt x="176" y="16"/>
                  <a:pt x="208" y="3"/>
                </a:cubicBezTo>
                <a:lnTo>
                  <a:pt x="216" y="0"/>
                </a:lnTo>
                <a:lnTo>
                  <a:pt x="225" y="3"/>
                </a:lnTo>
                <a:cubicBezTo>
                  <a:pt x="257" y="16"/>
                  <a:pt x="288" y="24"/>
                  <a:pt x="318" y="28"/>
                </a:cubicBezTo>
                <a:cubicBezTo>
                  <a:pt x="347" y="32"/>
                  <a:pt x="376" y="32"/>
                  <a:pt x="404" y="29"/>
                </a:cubicBezTo>
                <a:lnTo>
                  <a:pt x="433" y="25"/>
                </a:lnTo>
                <a:lnTo>
                  <a:pt x="433" y="58"/>
                </a:lnTo>
                <a:cubicBezTo>
                  <a:pt x="431" y="199"/>
                  <a:pt x="409" y="293"/>
                  <a:pt x="372" y="355"/>
                </a:cubicBezTo>
                <a:cubicBezTo>
                  <a:pt x="334" y="421"/>
                  <a:pt x="281" y="452"/>
                  <a:pt x="222" y="468"/>
                </a:cubicBezTo>
                <a:lnTo>
                  <a:pt x="216" y="469"/>
                </a:lnTo>
                <a:lnTo>
                  <a:pt x="210" y="468"/>
                </a:lnTo>
                <a:cubicBezTo>
                  <a:pt x="151" y="452"/>
                  <a:pt x="99" y="421"/>
                  <a:pt x="61" y="355"/>
                </a:cubicBezTo>
                <a:cubicBezTo>
                  <a:pt x="24" y="293"/>
                  <a:pt x="1" y="199"/>
                  <a:pt x="0" y="58"/>
                </a:cubicBezTo>
                <a:lnTo>
                  <a:pt x="0" y="25"/>
                </a:lnTo>
                <a:lnTo>
                  <a:pt x="29" y="29"/>
                </a:lnTo>
                <a:close/>
                <a:moveTo>
                  <a:pt x="216" y="239"/>
                </a:moveTo>
                <a:lnTo>
                  <a:pt x="216" y="239"/>
                </a:lnTo>
                <a:lnTo>
                  <a:pt x="361" y="239"/>
                </a:lnTo>
                <a:cubicBezTo>
                  <a:pt x="371" y="198"/>
                  <a:pt x="377" y="149"/>
                  <a:pt x="380" y="90"/>
                </a:cubicBezTo>
                <a:cubicBezTo>
                  <a:pt x="357" y="91"/>
                  <a:pt x="335" y="90"/>
                  <a:pt x="311" y="86"/>
                </a:cubicBezTo>
                <a:cubicBezTo>
                  <a:pt x="281" y="82"/>
                  <a:pt x="249" y="74"/>
                  <a:pt x="216" y="62"/>
                </a:cubicBezTo>
                <a:lnTo>
                  <a:pt x="216" y="239"/>
                </a:lnTo>
                <a:close/>
                <a:moveTo>
                  <a:pt x="216" y="409"/>
                </a:moveTo>
                <a:lnTo>
                  <a:pt x="216" y="409"/>
                </a:lnTo>
                <a:lnTo>
                  <a:pt x="216" y="239"/>
                </a:lnTo>
                <a:lnTo>
                  <a:pt x="72" y="239"/>
                </a:lnTo>
                <a:cubicBezTo>
                  <a:pt x="80" y="273"/>
                  <a:pt x="92" y="301"/>
                  <a:pt x="105" y="323"/>
                </a:cubicBezTo>
                <a:cubicBezTo>
                  <a:pt x="133" y="372"/>
                  <a:pt x="172" y="396"/>
                  <a:pt x="216" y="40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Freeform 20"/>
          <p:cNvSpPr>
            <a:spLocks noEditPoints="1"/>
          </p:cNvSpPr>
          <p:nvPr/>
        </p:nvSpPr>
        <p:spPr bwMode="auto">
          <a:xfrm>
            <a:off x="5567363" y="1644650"/>
            <a:ext cx="239712" cy="304800"/>
          </a:xfrm>
          <a:custGeom>
            <a:avLst/>
            <a:gdLst>
              <a:gd name="T0" fmla="*/ 2147483647 w 355"/>
              <a:gd name="T1" fmla="*/ 2147483647 h 447"/>
              <a:gd name="T2" fmla="*/ 2147483647 w 355"/>
              <a:gd name="T3" fmla="*/ 2147483647 h 447"/>
              <a:gd name="T4" fmla="*/ 2147483647 w 355"/>
              <a:gd name="T5" fmla="*/ 2147483647 h 447"/>
              <a:gd name="T6" fmla="*/ 2147483647 w 355"/>
              <a:gd name="T7" fmla="*/ 2147483647 h 447"/>
              <a:gd name="T8" fmla="*/ 2147483647 w 355"/>
              <a:gd name="T9" fmla="*/ 2147483647 h 447"/>
              <a:gd name="T10" fmla="*/ 2147483647 w 355"/>
              <a:gd name="T11" fmla="*/ 2147483647 h 447"/>
              <a:gd name="T12" fmla="*/ 2147483647 w 355"/>
              <a:gd name="T13" fmla="*/ 2147483647 h 447"/>
              <a:gd name="T14" fmla="*/ 2147483647 w 355"/>
              <a:gd name="T15" fmla="*/ 2147483647 h 447"/>
              <a:gd name="T16" fmla="*/ 2147483647 w 355"/>
              <a:gd name="T17" fmla="*/ 0 h 447"/>
              <a:gd name="T18" fmla="*/ 2147483647 w 355"/>
              <a:gd name="T19" fmla="*/ 2147483647 h 447"/>
              <a:gd name="T20" fmla="*/ 2147483647 w 355"/>
              <a:gd name="T21" fmla="*/ 2147483647 h 447"/>
              <a:gd name="T22" fmla="*/ 2147483647 w 355"/>
              <a:gd name="T23" fmla="*/ 2147483647 h 447"/>
              <a:gd name="T24" fmla="*/ 2147483647 w 355"/>
              <a:gd name="T25" fmla="*/ 2147483647 h 447"/>
              <a:gd name="T26" fmla="*/ 2147483647 w 355"/>
              <a:gd name="T27" fmla="*/ 2147483647 h 447"/>
              <a:gd name="T28" fmla="*/ 2147483647 w 355"/>
              <a:gd name="T29" fmla="*/ 2147483647 h 447"/>
              <a:gd name="T30" fmla="*/ 2147483647 w 355"/>
              <a:gd name="T31" fmla="*/ 2147483647 h 447"/>
              <a:gd name="T32" fmla="*/ 2147483647 w 355"/>
              <a:gd name="T33" fmla="*/ 2147483647 h 447"/>
              <a:gd name="T34" fmla="*/ 2147483647 w 355"/>
              <a:gd name="T35" fmla="*/ 2147483647 h 447"/>
              <a:gd name="T36" fmla="*/ 2147483647 w 355"/>
              <a:gd name="T37" fmla="*/ 2147483647 h 447"/>
              <a:gd name="T38" fmla="*/ 2147483647 w 355"/>
              <a:gd name="T39" fmla="*/ 2147483647 h 447"/>
              <a:gd name="T40" fmla="*/ 2147483647 w 355"/>
              <a:gd name="T41" fmla="*/ 2147483647 h 447"/>
              <a:gd name="T42" fmla="*/ 2147483647 w 355"/>
              <a:gd name="T43" fmla="*/ 2147483647 h 447"/>
              <a:gd name="T44" fmla="*/ 2147483647 w 355"/>
              <a:gd name="T45" fmla="*/ 2147483647 h 447"/>
              <a:gd name="T46" fmla="*/ 2147483647 w 355"/>
              <a:gd name="T47" fmla="*/ 2147483647 h 447"/>
              <a:gd name="T48" fmla="*/ 2147483647 w 355"/>
              <a:gd name="T49" fmla="*/ 2147483647 h 447"/>
              <a:gd name="T50" fmla="*/ 2147483647 w 355"/>
              <a:gd name="T51" fmla="*/ 2147483647 h 447"/>
              <a:gd name="T52" fmla="*/ 2147483647 w 355"/>
              <a:gd name="T53" fmla="*/ 2147483647 h 447"/>
              <a:gd name="T54" fmla="*/ 2147483647 w 355"/>
              <a:gd name="T55" fmla="*/ 2147483647 h 447"/>
              <a:gd name="T56" fmla="*/ 2147483647 w 355"/>
              <a:gd name="T57" fmla="*/ 2147483647 h 447"/>
              <a:gd name="T58" fmla="*/ 2147483647 w 355"/>
              <a:gd name="T59" fmla="*/ 2147483647 h 447"/>
              <a:gd name="T60" fmla="*/ 2147483647 w 355"/>
              <a:gd name="T61" fmla="*/ 2147483647 h 447"/>
              <a:gd name="T62" fmla="*/ 2147483647 w 355"/>
              <a:gd name="T63" fmla="*/ 2147483647 h 447"/>
              <a:gd name="T64" fmla="*/ 2147483647 w 355"/>
              <a:gd name="T65" fmla="*/ 2147483647 h 44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55"/>
              <a:gd name="T100" fmla="*/ 0 h 447"/>
              <a:gd name="T101" fmla="*/ 355 w 355"/>
              <a:gd name="T102" fmla="*/ 447 h 44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55" h="447">
                <a:moveTo>
                  <a:pt x="167" y="0"/>
                </a:moveTo>
                <a:cubicBezTo>
                  <a:pt x="95" y="2"/>
                  <a:pt x="46" y="57"/>
                  <a:pt x="41" y="121"/>
                </a:cubicBezTo>
                <a:cubicBezTo>
                  <a:pt x="18" y="130"/>
                  <a:pt x="1" y="152"/>
                  <a:pt x="2" y="178"/>
                </a:cubicBezTo>
                <a:cubicBezTo>
                  <a:pt x="4" y="237"/>
                  <a:pt x="28" y="238"/>
                  <a:pt x="60" y="238"/>
                </a:cubicBezTo>
                <a:lnTo>
                  <a:pt x="60" y="125"/>
                </a:lnTo>
                <a:cubicBezTo>
                  <a:pt x="60" y="76"/>
                  <a:pt x="108" y="22"/>
                  <a:pt x="174" y="22"/>
                </a:cubicBezTo>
                <a:cubicBezTo>
                  <a:pt x="239" y="22"/>
                  <a:pt x="275" y="73"/>
                  <a:pt x="291" y="118"/>
                </a:cubicBezTo>
                <a:lnTo>
                  <a:pt x="291" y="235"/>
                </a:lnTo>
                <a:cubicBezTo>
                  <a:pt x="288" y="242"/>
                  <a:pt x="279" y="251"/>
                  <a:pt x="263" y="266"/>
                </a:cubicBezTo>
                <a:cubicBezTo>
                  <a:pt x="243" y="286"/>
                  <a:pt x="213" y="296"/>
                  <a:pt x="213" y="296"/>
                </a:cubicBezTo>
                <a:cubicBezTo>
                  <a:pt x="210" y="297"/>
                  <a:pt x="207" y="301"/>
                  <a:pt x="208" y="305"/>
                </a:cubicBezTo>
                <a:cubicBezTo>
                  <a:pt x="209" y="309"/>
                  <a:pt x="214" y="312"/>
                  <a:pt x="217" y="310"/>
                </a:cubicBezTo>
                <a:cubicBezTo>
                  <a:pt x="217" y="310"/>
                  <a:pt x="248" y="300"/>
                  <a:pt x="271" y="277"/>
                </a:cubicBezTo>
                <a:cubicBezTo>
                  <a:pt x="294" y="255"/>
                  <a:pt x="304" y="237"/>
                  <a:pt x="304" y="236"/>
                </a:cubicBezTo>
                <a:cubicBezTo>
                  <a:pt x="329" y="230"/>
                  <a:pt x="348" y="230"/>
                  <a:pt x="348" y="178"/>
                </a:cubicBezTo>
                <a:cubicBezTo>
                  <a:pt x="348" y="153"/>
                  <a:pt x="333" y="131"/>
                  <a:pt x="312" y="122"/>
                </a:cubicBezTo>
                <a:cubicBezTo>
                  <a:pt x="296" y="63"/>
                  <a:pt x="247" y="2"/>
                  <a:pt x="174" y="0"/>
                </a:cubicBezTo>
                <a:cubicBezTo>
                  <a:pt x="171" y="0"/>
                  <a:pt x="169" y="0"/>
                  <a:pt x="167" y="0"/>
                </a:cubicBezTo>
                <a:close/>
                <a:moveTo>
                  <a:pt x="175" y="57"/>
                </a:moveTo>
                <a:lnTo>
                  <a:pt x="175" y="57"/>
                </a:lnTo>
                <a:cubicBezTo>
                  <a:pt x="92" y="57"/>
                  <a:pt x="52" y="120"/>
                  <a:pt x="70" y="185"/>
                </a:cubicBezTo>
                <a:cubicBezTo>
                  <a:pt x="70" y="185"/>
                  <a:pt x="212" y="126"/>
                  <a:pt x="213" y="96"/>
                </a:cubicBezTo>
                <a:cubicBezTo>
                  <a:pt x="244" y="138"/>
                  <a:pt x="280" y="155"/>
                  <a:pt x="280" y="155"/>
                </a:cubicBezTo>
                <a:cubicBezTo>
                  <a:pt x="276" y="83"/>
                  <a:pt x="243" y="58"/>
                  <a:pt x="175" y="57"/>
                </a:cubicBezTo>
                <a:close/>
                <a:moveTo>
                  <a:pt x="132" y="173"/>
                </a:moveTo>
                <a:lnTo>
                  <a:pt x="132" y="173"/>
                </a:lnTo>
                <a:cubicBezTo>
                  <a:pt x="120" y="173"/>
                  <a:pt x="111" y="181"/>
                  <a:pt x="111" y="191"/>
                </a:cubicBezTo>
                <a:cubicBezTo>
                  <a:pt x="111" y="201"/>
                  <a:pt x="120" y="209"/>
                  <a:pt x="132" y="209"/>
                </a:cubicBezTo>
                <a:cubicBezTo>
                  <a:pt x="144" y="209"/>
                  <a:pt x="154" y="201"/>
                  <a:pt x="154" y="191"/>
                </a:cubicBezTo>
                <a:cubicBezTo>
                  <a:pt x="154" y="181"/>
                  <a:pt x="144" y="173"/>
                  <a:pt x="132" y="173"/>
                </a:cubicBezTo>
                <a:close/>
                <a:moveTo>
                  <a:pt x="223" y="173"/>
                </a:moveTo>
                <a:lnTo>
                  <a:pt x="223" y="173"/>
                </a:lnTo>
                <a:cubicBezTo>
                  <a:pt x="211" y="173"/>
                  <a:pt x="201" y="181"/>
                  <a:pt x="201" y="191"/>
                </a:cubicBezTo>
                <a:cubicBezTo>
                  <a:pt x="201" y="201"/>
                  <a:pt x="211" y="209"/>
                  <a:pt x="223" y="209"/>
                </a:cubicBezTo>
                <a:cubicBezTo>
                  <a:pt x="235" y="209"/>
                  <a:pt x="245" y="201"/>
                  <a:pt x="245" y="191"/>
                </a:cubicBezTo>
                <a:cubicBezTo>
                  <a:pt x="245" y="181"/>
                  <a:pt x="235" y="173"/>
                  <a:pt x="223" y="173"/>
                </a:cubicBezTo>
                <a:close/>
                <a:moveTo>
                  <a:pt x="190" y="292"/>
                </a:moveTo>
                <a:lnTo>
                  <a:pt x="190" y="292"/>
                </a:lnTo>
                <a:lnTo>
                  <a:pt x="169" y="293"/>
                </a:lnTo>
                <a:cubicBezTo>
                  <a:pt x="162" y="294"/>
                  <a:pt x="157" y="299"/>
                  <a:pt x="157" y="303"/>
                </a:cubicBezTo>
                <a:lnTo>
                  <a:pt x="158" y="318"/>
                </a:lnTo>
                <a:cubicBezTo>
                  <a:pt x="158" y="322"/>
                  <a:pt x="164" y="326"/>
                  <a:pt x="171" y="325"/>
                </a:cubicBezTo>
                <a:lnTo>
                  <a:pt x="192" y="323"/>
                </a:lnTo>
                <a:cubicBezTo>
                  <a:pt x="198" y="322"/>
                  <a:pt x="204" y="318"/>
                  <a:pt x="204" y="313"/>
                </a:cubicBezTo>
                <a:lnTo>
                  <a:pt x="203" y="299"/>
                </a:lnTo>
                <a:cubicBezTo>
                  <a:pt x="202" y="295"/>
                  <a:pt x="196" y="291"/>
                  <a:pt x="190" y="292"/>
                </a:cubicBezTo>
                <a:close/>
                <a:moveTo>
                  <a:pt x="252" y="312"/>
                </a:moveTo>
                <a:lnTo>
                  <a:pt x="252" y="312"/>
                </a:lnTo>
                <a:cubicBezTo>
                  <a:pt x="246" y="313"/>
                  <a:pt x="241" y="314"/>
                  <a:pt x="235" y="316"/>
                </a:cubicBezTo>
                <a:lnTo>
                  <a:pt x="223" y="447"/>
                </a:lnTo>
                <a:lnTo>
                  <a:pt x="355" y="447"/>
                </a:lnTo>
                <a:cubicBezTo>
                  <a:pt x="336" y="406"/>
                  <a:pt x="302" y="310"/>
                  <a:pt x="252" y="312"/>
                </a:cubicBezTo>
                <a:close/>
                <a:moveTo>
                  <a:pt x="108" y="315"/>
                </a:moveTo>
                <a:lnTo>
                  <a:pt x="108" y="315"/>
                </a:lnTo>
                <a:cubicBezTo>
                  <a:pt x="49" y="318"/>
                  <a:pt x="20" y="404"/>
                  <a:pt x="0" y="447"/>
                </a:cubicBezTo>
                <a:lnTo>
                  <a:pt x="132" y="447"/>
                </a:lnTo>
                <a:lnTo>
                  <a:pt x="120" y="316"/>
                </a:lnTo>
                <a:cubicBezTo>
                  <a:pt x="116" y="315"/>
                  <a:pt x="112" y="315"/>
                  <a:pt x="108" y="315"/>
                </a:cubicBezTo>
                <a:close/>
                <a:moveTo>
                  <a:pt x="156" y="341"/>
                </a:moveTo>
                <a:lnTo>
                  <a:pt x="156" y="341"/>
                </a:lnTo>
                <a:cubicBezTo>
                  <a:pt x="152" y="341"/>
                  <a:pt x="150" y="343"/>
                  <a:pt x="150" y="344"/>
                </a:cubicBezTo>
                <a:lnTo>
                  <a:pt x="157" y="447"/>
                </a:lnTo>
                <a:lnTo>
                  <a:pt x="198" y="447"/>
                </a:lnTo>
                <a:lnTo>
                  <a:pt x="205" y="344"/>
                </a:lnTo>
                <a:cubicBezTo>
                  <a:pt x="205" y="343"/>
                  <a:pt x="203" y="341"/>
                  <a:pt x="200" y="341"/>
                </a:cubicBezTo>
                <a:lnTo>
                  <a:pt x="156" y="34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0" grpId="0"/>
      <p:bldP spid="32" grpId="0"/>
      <p:bldP spid="33" grpId="0"/>
      <p:bldP spid="34" grpId="0"/>
      <p:bldP spid="35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3"/>
          <p:cNvSpPr>
            <a:spLocks noChangeArrowheads="1"/>
          </p:cNvSpPr>
          <p:nvPr/>
        </p:nvSpPr>
        <p:spPr bwMode="auto">
          <a:xfrm>
            <a:off x="3573463" y="342900"/>
            <a:ext cx="23907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26" name="组合 25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13" name="直接连接符 26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2204274" y="1650583"/>
            <a:ext cx="1662332" cy="168972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sp>
        <p:nvSpPr>
          <p:cNvPr id="5" name="椭圆 4"/>
          <p:cNvSpPr>
            <a:spLocks noChangeArrowheads="1"/>
          </p:cNvSpPr>
          <p:nvPr/>
        </p:nvSpPr>
        <p:spPr bwMode="auto">
          <a:xfrm>
            <a:off x="2354263" y="3230563"/>
            <a:ext cx="227012" cy="233362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椭圆 5"/>
          <p:cNvSpPr>
            <a:spLocks noChangeArrowheads="1"/>
          </p:cNvSpPr>
          <p:nvPr/>
        </p:nvSpPr>
        <p:spPr bwMode="auto">
          <a:xfrm>
            <a:off x="2668588" y="3335338"/>
            <a:ext cx="109537" cy="114300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椭圆 6"/>
          <p:cNvSpPr>
            <a:spLocks noChangeArrowheads="1"/>
          </p:cNvSpPr>
          <p:nvPr/>
        </p:nvSpPr>
        <p:spPr bwMode="auto">
          <a:xfrm>
            <a:off x="2809875" y="3171825"/>
            <a:ext cx="227013" cy="230188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椭圆 7"/>
          <p:cNvSpPr>
            <a:spLocks noChangeArrowheads="1"/>
          </p:cNvSpPr>
          <p:nvPr/>
        </p:nvSpPr>
        <p:spPr bwMode="auto">
          <a:xfrm>
            <a:off x="3333750" y="3275013"/>
            <a:ext cx="111125" cy="114300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椭圆 8"/>
          <p:cNvSpPr>
            <a:spLocks noChangeArrowheads="1"/>
          </p:cNvSpPr>
          <p:nvPr/>
        </p:nvSpPr>
        <p:spPr bwMode="auto">
          <a:xfrm>
            <a:off x="2127250" y="3073400"/>
            <a:ext cx="227013" cy="230188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椭圆 9"/>
          <p:cNvSpPr>
            <a:spLocks noChangeArrowheads="1"/>
          </p:cNvSpPr>
          <p:nvPr/>
        </p:nvSpPr>
        <p:spPr bwMode="auto">
          <a:xfrm>
            <a:off x="2370138" y="3108325"/>
            <a:ext cx="114300" cy="117475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椭圆 10"/>
          <p:cNvSpPr>
            <a:spLocks noChangeArrowheads="1"/>
          </p:cNvSpPr>
          <p:nvPr/>
        </p:nvSpPr>
        <p:spPr bwMode="auto">
          <a:xfrm>
            <a:off x="3640138" y="3219450"/>
            <a:ext cx="227012" cy="230188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180013" y="1530350"/>
            <a:ext cx="28575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>
              <a:lnSpc>
                <a:spcPts val="1125"/>
              </a:lnSpc>
            </a:pPr>
            <a:r>
              <a:rPr lang="zh-CN" altLang="en-US" sz="9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9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5168900" y="1874838"/>
            <a:ext cx="792163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180013" y="1954213"/>
            <a:ext cx="28575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>
              <a:lnSpc>
                <a:spcPts val="1125"/>
              </a:lnSpc>
            </a:pPr>
            <a:r>
              <a:rPr lang="zh-CN" altLang="en-US" sz="9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9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5168900" y="2324100"/>
            <a:ext cx="792163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180013" y="2378075"/>
            <a:ext cx="28575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>
              <a:lnSpc>
                <a:spcPts val="1125"/>
              </a:lnSpc>
            </a:pPr>
            <a:r>
              <a:rPr lang="zh-CN" altLang="en-US" sz="9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9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cxnSp>
        <p:nvCxnSpPr>
          <p:cNvPr id="20" name="直接连接符 19"/>
          <p:cNvCxnSpPr/>
          <p:nvPr/>
        </p:nvCxnSpPr>
        <p:spPr>
          <a:xfrm>
            <a:off x="5168900" y="2733675"/>
            <a:ext cx="792163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180013" y="2800350"/>
            <a:ext cx="28575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>
              <a:lnSpc>
                <a:spcPts val="1125"/>
              </a:lnSpc>
            </a:pPr>
            <a:r>
              <a:rPr lang="zh-CN" altLang="en-US" sz="9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9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cxnSp>
        <p:nvCxnSpPr>
          <p:cNvPr id="23" name="直接连接符 22"/>
          <p:cNvCxnSpPr/>
          <p:nvPr/>
        </p:nvCxnSpPr>
        <p:spPr>
          <a:xfrm>
            <a:off x="5168900" y="3160713"/>
            <a:ext cx="792163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180013" y="3225800"/>
            <a:ext cx="28575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>
              <a:lnSpc>
                <a:spcPts val="1125"/>
              </a:lnSpc>
            </a:pPr>
            <a:r>
              <a:rPr lang="zh-CN" altLang="en-US" sz="9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9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cxnSp>
        <p:nvCxnSpPr>
          <p:cNvPr id="16" name="直接连接符 25"/>
          <p:cNvCxnSpPr/>
          <p:nvPr/>
        </p:nvCxnSpPr>
        <p:spPr>
          <a:xfrm>
            <a:off x="5168900" y="3598863"/>
            <a:ext cx="792163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180013" y="3648075"/>
            <a:ext cx="28575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>
              <a:lnSpc>
                <a:spcPts val="1125"/>
              </a:lnSpc>
            </a:pPr>
            <a:r>
              <a:rPr lang="zh-CN" altLang="en-US" sz="9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9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cxnSp>
        <p:nvCxnSpPr>
          <p:cNvPr id="29" name="直接连接符 28"/>
          <p:cNvCxnSpPr/>
          <p:nvPr/>
        </p:nvCxnSpPr>
        <p:spPr>
          <a:xfrm>
            <a:off x="5168900" y="4006850"/>
            <a:ext cx="792163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/>
          <p:cNvSpPr>
            <a:spLocks noChangeArrowheads="1"/>
          </p:cNvSpPr>
          <p:nvPr/>
        </p:nvSpPr>
        <p:spPr bwMode="auto">
          <a:xfrm>
            <a:off x="4173538" y="1554163"/>
            <a:ext cx="227012" cy="230187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r>
              <a:rPr lang="en-US" altLang="zh-CN" sz="1600">
                <a:solidFill>
                  <a:srgbClr val="FFFFFF"/>
                </a:solidFill>
                <a:latin typeface="Calibri" pitchFamily="34" charset="0"/>
              </a:rPr>
              <a:t>1</a:t>
            </a: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椭圆 30"/>
          <p:cNvSpPr>
            <a:spLocks noChangeArrowheads="1"/>
          </p:cNvSpPr>
          <p:nvPr/>
        </p:nvSpPr>
        <p:spPr bwMode="auto">
          <a:xfrm>
            <a:off x="3943350" y="2916238"/>
            <a:ext cx="134938" cy="141287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椭圆 31"/>
          <p:cNvSpPr>
            <a:spLocks noChangeArrowheads="1"/>
          </p:cNvSpPr>
          <p:nvPr/>
        </p:nvSpPr>
        <p:spPr bwMode="auto">
          <a:xfrm>
            <a:off x="3773488" y="3016250"/>
            <a:ext cx="112712" cy="114300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椭圆 34"/>
          <p:cNvSpPr>
            <a:spLocks noChangeArrowheads="1"/>
          </p:cNvSpPr>
          <p:nvPr/>
        </p:nvSpPr>
        <p:spPr bwMode="auto">
          <a:xfrm>
            <a:off x="4171950" y="1974850"/>
            <a:ext cx="228600" cy="231775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r>
              <a:rPr lang="en-US" altLang="zh-CN" sz="1600">
                <a:solidFill>
                  <a:srgbClr val="FFFFFF"/>
                </a:solidFill>
                <a:latin typeface="Calibri" pitchFamily="34" charset="0"/>
              </a:rPr>
              <a:t>2</a:t>
            </a: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椭圆 35"/>
          <p:cNvSpPr>
            <a:spLocks noChangeArrowheads="1"/>
          </p:cNvSpPr>
          <p:nvPr/>
        </p:nvSpPr>
        <p:spPr bwMode="auto">
          <a:xfrm>
            <a:off x="4171950" y="2403475"/>
            <a:ext cx="228600" cy="233363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r>
              <a:rPr lang="en-US" altLang="zh-CN" sz="1600">
                <a:solidFill>
                  <a:srgbClr val="FFFFFF"/>
                </a:solidFill>
                <a:latin typeface="Calibri" pitchFamily="34" charset="0"/>
              </a:rPr>
              <a:t>3</a:t>
            </a: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椭圆 36"/>
          <p:cNvSpPr>
            <a:spLocks noChangeArrowheads="1"/>
          </p:cNvSpPr>
          <p:nvPr/>
        </p:nvSpPr>
        <p:spPr bwMode="auto">
          <a:xfrm>
            <a:off x="4171950" y="2827338"/>
            <a:ext cx="227013" cy="230187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r>
              <a:rPr lang="en-US" altLang="zh-CN" sz="1600">
                <a:solidFill>
                  <a:srgbClr val="FFFFFF"/>
                </a:solidFill>
                <a:latin typeface="Calibri" pitchFamily="34" charset="0"/>
              </a:rPr>
              <a:t>4</a:t>
            </a: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椭圆 37"/>
          <p:cNvSpPr>
            <a:spLocks noChangeArrowheads="1"/>
          </p:cNvSpPr>
          <p:nvPr/>
        </p:nvSpPr>
        <p:spPr bwMode="auto">
          <a:xfrm>
            <a:off x="4173538" y="3248025"/>
            <a:ext cx="227012" cy="230188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r>
              <a:rPr lang="en-US" altLang="zh-CN" sz="1600">
                <a:solidFill>
                  <a:srgbClr val="FFFFFF"/>
                </a:solidFill>
                <a:latin typeface="Calibri" pitchFamily="34" charset="0"/>
              </a:rPr>
              <a:t>5</a:t>
            </a: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椭圆 38"/>
          <p:cNvSpPr>
            <a:spLocks noChangeArrowheads="1"/>
          </p:cNvSpPr>
          <p:nvPr/>
        </p:nvSpPr>
        <p:spPr bwMode="auto">
          <a:xfrm>
            <a:off x="4171950" y="3668713"/>
            <a:ext cx="228600" cy="231775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r>
              <a:rPr lang="en-US" altLang="zh-CN" sz="1600">
                <a:solidFill>
                  <a:srgbClr val="FFFFFF"/>
                </a:solidFill>
                <a:latin typeface="Calibri" pitchFamily="34" charset="0"/>
              </a:rPr>
              <a:t>6</a:t>
            </a: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481263" y="2365375"/>
            <a:ext cx="11588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788988"/>
            <a:r>
              <a:rPr lang="zh-CN" altLang="en-US" sz="17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代理商推广</a:t>
            </a:r>
            <a:endParaRPr lang="en-US" altLang="zh-CN" sz="1700" b="1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5" grpId="0"/>
      <p:bldP spid="18" grpId="0"/>
      <p:bldP spid="21" grpId="0"/>
      <p:bldP spid="24" grpId="0"/>
      <p:bldP spid="27" grpId="0"/>
      <p:bldP spid="30" grpId="0" animBg="1"/>
      <p:bldP spid="31" grpId="0" animBg="1"/>
      <p:bldP spid="3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3573463" y="342900"/>
            <a:ext cx="23907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4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Arrow Connector 25"/>
          <p:cNvCxnSpPr/>
          <p:nvPr/>
        </p:nvCxnSpPr>
        <p:spPr bwMode="auto">
          <a:xfrm>
            <a:off x="6143625" y="1460500"/>
            <a:ext cx="1766888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5746750" y="2962275"/>
            <a:ext cx="931863" cy="509588"/>
            <a:chOff x="7906533" y="4840050"/>
            <a:chExt cx="1125966" cy="606826"/>
          </a:xfrm>
        </p:grpSpPr>
        <p:cxnSp>
          <p:nvCxnSpPr>
            <p:cNvPr id="6" name="Straight Arrow Connector 42"/>
            <p:cNvCxnSpPr/>
            <p:nvPr/>
          </p:nvCxnSpPr>
          <p:spPr>
            <a:xfrm>
              <a:off x="8635437" y="5446876"/>
              <a:ext cx="397062" cy="0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45"/>
            <p:cNvCxnSpPr/>
            <p:nvPr/>
          </p:nvCxnSpPr>
          <p:spPr>
            <a:xfrm flipH="1" flipV="1">
              <a:off x="7906533" y="4840050"/>
              <a:ext cx="728904" cy="60682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>
            <a:grpSpLocks/>
          </p:cNvGrpSpPr>
          <p:nvPr/>
        </p:nvGrpSpPr>
        <p:grpSpPr bwMode="auto">
          <a:xfrm>
            <a:off x="5818188" y="2003425"/>
            <a:ext cx="936625" cy="471488"/>
            <a:chOff x="7902901" y="3124000"/>
            <a:chExt cx="1129418" cy="558855"/>
          </a:xfrm>
        </p:grpSpPr>
        <p:cxnSp>
          <p:nvCxnSpPr>
            <p:cNvPr id="10" name="Straight Arrow Connector 38"/>
            <p:cNvCxnSpPr/>
            <p:nvPr/>
          </p:nvCxnSpPr>
          <p:spPr>
            <a:xfrm>
              <a:off x="8459952" y="3124000"/>
              <a:ext cx="572367" cy="558855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1"/>
            <p:cNvCxnSpPr/>
            <p:nvPr/>
          </p:nvCxnSpPr>
          <p:spPr>
            <a:xfrm flipH="1" flipV="1">
              <a:off x="7902901" y="3124000"/>
              <a:ext cx="557051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>
            <a:grpSpLocks/>
          </p:cNvGrpSpPr>
          <p:nvPr/>
        </p:nvGrpSpPr>
        <p:grpSpPr bwMode="auto">
          <a:xfrm>
            <a:off x="3252788" y="1341438"/>
            <a:ext cx="1076325" cy="228600"/>
            <a:chOff x="3181205" y="2010025"/>
            <a:chExt cx="1299921" cy="271166"/>
          </a:xfrm>
        </p:grpSpPr>
        <p:cxnSp>
          <p:nvCxnSpPr>
            <p:cNvPr id="14" name="Straight Arrow Connector 70"/>
            <p:cNvCxnSpPr/>
            <p:nvPr/>
          </p:nvCxnSpPr>
          <p:spPr>
            <a:xfrm flipH="1">
              <a:off x="3181205" y="2010025"/>
              <a:ext cx="780335" cy="0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72"/>
            <p:cNvCxnSpPr>
              <a:endCxn id="62" idx="25"/>
            </p:cNvCxnSpPr>
            <p:nvPr/>
          </p:nvCxnSpPr>
          <p:spPr>
            <a:xfrm>
              <a:off x="3961540" y="2010025"/>
              <a:ext cx="519586" cy="27116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16"/>
          <p:cNvGrpSpPr>
            <a:grpSpLocks/>
          </p:cNvGrpSpPr>
          <p:nvPr/>
        </p:nvGrpSpPr>
        <p:grpSpPr bwMode="auto">
          <a:xfrm>
            <a:off x="3319463" y="2878138"/>
            <a:ext cx="796925" cy="700087"/>
            <a:chOff x="3243437" y="4210024"/>
            <a:chExt cx="960324" cy="834506"/>
          </a:xfrm>
        </p:grpSpPr>
        <p:cxnSp>
          <p:nvCxnSpPr>
            <p:cNvPr id="18" name="Straight Arrow Connector 57"/>
            <p:cNvCxnSpPr/>
            <p:nvPr/>
          </p:nvCxnSpPr>
          <p:spPr>
            <a:xfrm flipH="1">
              <a:off x="3243437" y="5044530"/>
              <a:ext cx="564333" cy="0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60"/>
            <p:cNvCxnSpPr/>
            <p:nvPr/>
          </p:nvCxnSpPr>
          <p:spPr>
            <a:xfrm flipH="1">
              <a:off x="3815422" y="4210024"/>
              <a:ext cx="388339" cy="834506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/>
          <p:cNvGrpSpPr>
            <a:grpSpLocks/>
          </p:cNvGrpSpPr>
          <p:nvPr/>
        </p:nvGrpSpPr>
        <p:grpSpPr bwMode="auto">
          <a:xfrm>
            <a:off x="3351213" y="2460625"/>
            <a:ext cx="1547812" cy="273050"/>
            <a:chOff x="3279710" y="3713495"/>
            <a:chExt cx="1872464" cy="325928"/>
          </a:xfrm>
        </p:grpSpPr>
        <p:cxnSp>
          <p:nvCxnSpPr>
            <p:cNvPr id="22" name="Straight Arrow Connector 62"/>
            <p:cNvCxnSpPr/>
            <p:nvPr/>
          </p:nvCxnSpPr>
          <p:spPr>
            <a:xfrm flipH="1">
              <a:off x="3279710" y="3713495"/>
              <a:ext cx="1411550" cy="3790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64"/>
            <p:cNvCxnSpPr/>
            <p:nvPr/>
          </p:nvCxnSpPr>
          <p:spPr>
            <a:xfrm flipH="1" flipV="1">
              <a:off x="4689340" y="3717285"/>
              <a:ext cx="462834" cy="322138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59"/>
          <p:cNvSpPr txBox="1">
            <a:spLocks noChangeArrowheads="1"/>
          </p:cNvSpPr>
          <p:nvPr/>
        </p:nvSpPr>
        <p:spPr bwMode="auto">
          <a:xfrm flipH="1">
            <a:off x="1644650" y="1209675"/>
            <a:ext cx="14747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997" tIns="39500" rIns="78997" bIns="39500">
            <a:spAutoFit/>
          </a:bodyPr>
          <a:lstStyle/>
          <a:p>
            <a:pPr algn="r" defTabSz="788988" eaLnBrk="0" hangingPunct="0"/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核心产品一</a:t>
            </a:r>
            <a:endParaRPr lang="en-US" altLang="ko-KR" sz="13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矩形 17"/>
          <p:cNvSpPr>
            <a:spLocks noChangeArrowheads="1"/>
          </p:cNvSpPr>
          <p:nvPr/>
        </p:nvSpPr>
        <p:spPr bwMode="auto">
          <a:xfrm>
            <a:off x="1617663" y="1503363"/>
            <a:ext cx="1506537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997" tIns="39500" rIns="78997" bIns="39500">
            <a:spAutoFit/>
          </a:bodyPr>
          <a:lstStyle/>
          <a:p>
            <a:pPr algn="r" defTabSz="788988">
              <a:lnSpc>
                <a:spcPct val="11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  <a:endParaRPr lang="zh-CN" altLang="en-US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59"/>
          <p:cNvSpPr txBox="1">
            <a:spLocks noChangeArrowheads="1"/>
          </p:cNvSpPr>
          <p:nvPr/>
        </p:nvSpPr>
        <p:spPr bwMode="auto">
          <a:xfrm flipH="1">
            <a:off x="1644650" y="2322513"/>
            <a:ext cx="15065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997" tIns="39500" rIns="78997" bIns="39500">
            <a:spAutoFit/>
          </a:bodyPr>
          <a:lstStyle/>
          <a:p>
            <a:pPr algn="r" defTabSz="788988" eaLnBrk="0" hangingPunct="0"/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核心产品二</a:t>
            </a:r>
            <a:endParaRPr lang="en-US" altLang="ko-KR" sz="13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矩形 17"/>
          <p:cNvSpPr>
            <a:spLocks noChangeArrowheads="1"/>
          </p:cNvSpPr>
          <p:nvPr/>
        </p:nvSpPr>
        <p:spPr bwMode="auto">
          <a:xfrm>
            <a:off x="1620838" y="2582863"/>
            <a:ext cx="1509712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997" tIns="39500" rIns="78997" bIns="39500">
            <a:spAutoFit/>
          </a:bodyPr>
          <a:lstStyle/>
          <a:p>
            <a:pPr algn="r" defTabSz="788988">
              <a:lnSpc>
                <a:spcPct val="11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  <a:endParaRPr lang="zh-CN" altLang="en-US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extBox 59"/>
          <p:cNvSpPr txBox="1">
            <a:spLocks noChangeArrowheads="1"/>
          </p:cNvSpPr>
          <p:nvPr/>
        </p:nvSpPr>
        <p:spPr bwMode="auto">
          <a:xfrm flipH="1">
            <a:off x="1644650" y="3462338"/>
            <a:ext cx="14811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997" tIns="39500" rIns="78997" bIns="39500">
            <a:spAutoFit/>
          </a:bodyPr>
          <a:lstStyle/>
          <a:p>
            <a:pPr algn="r" defTabSz="788988" eaLnBrk="0" hangingPunct="0"/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核心产品三</a:t>
            </a:r>
            <a:endParaRPr lang="en-US" altLang="ko-KR" sz="13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矩形 17"/>
          <p:cNvSpPr>
            <a:spLocks noChangeArrowheads="1"/>
          </p:cNvSpPr>
          <p:nvPr/>
        </p:nvSpPr>
        <p:spPr bwMode="auto">
          <a:xfrm>
            <a:off x="1643063" y="3735388"/>
            <a:ext cx="1506537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997" tIns="39500" rIns="78997" bIns="39500">
            <a:spAutoFit/>
          </a:bodyPr>
          <a:lstStyle/>
          <a:p>
            <a:pPr algn="r" defTabSz="788988">
              <a:lnSpc>
                <a:spcPct val="11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在此录入上述图表的描述说明，在此录入图表的描述说明。</a:t>
            </a:r>
            <a:endParaRPr lang="zh-CN" altLang="en-US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TextBox 59"/>
          <p:cNvSpPr txBox="1">
            <a:spLocks noChangeArrowheads="1"/>
          </p:cNvSpPr>
          <p:nvPr/>
        </p:nvSpPr>
        <p:spPr bwMode="auto">
          <a:xfrm flipH="1">
            <a:off x="6950075" y="1141413"/>
            <a:ext cx="13223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997" tIns="39500" rIns="78997" bIns="39500">
            <a:spAutoFit/>
          </a:bodyPr>
          <a:lstStyle/>
          <a:p>
            <a:pPr defTabSz="788988" eaLnBrk="0" hangingPunct="0"/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附属产品一</a:t>
            </a:r>
            <a:endParaRPr lang="en-US" altLang="ko-KR" sz="13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矩形 17"/>
          <p:cNvSpPr>
            <a:spLocks noChangeArrowheads="1"/>
          </p:cNvSpPr>
          <p:nvPr/>
        </p:nvSpPr>
        <p:spPr bwMode="auto">
          <a:xfrm>
            <a:off x="6948488" y="1435100"/>
            <a:ext cx="1506537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997" tIns="39500" rIns="78997" bIns="39500">
            <a:spAutoFit/>
          </a:bodyPr>
          <a:lstStyle/>
          <a:p>
            <a:pPr defTabSz="788988">
              <a:lnSpc>
                <a:spcPct val="11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  <a:endParaRPr lang="zh-CN" altLang="en-US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TextBox 59"/>
          <p:cNvSpPr txBox="1">
            <a:spLocks noChangeArrowheads="1"/>
          </p:cNvSpPr>
          <p:nvPr/>
        </p:nvSpPr>
        <p:spPr bwMode="auto">
          <a:xfrm flipH="1">
            <a:off x="6950075" y="2333625"/>
            <a:ext cx="13223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997" tIns="39500" rIns="78997" bIns="39500">
            <a:spAutoFit/>
          </a:bodyPr>
          <a:lstStyle/>
          <a:p>
            <a:pPr defTabSz="788988" eaLnBrk="0" hangingPunct="0"/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附属产品二</a:t>
            </a:r>
            <a:endParaRPr lang="en-US" altLang="ko-KR" sz="13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矩形 17"/>
          <p:cNvSpPr>
            <a:spLocks noChangeArrowheads="1"/>
          </p:cNvSpPr>
          <p:nvPr/>
        </p:nvSpPr>
        <p:spPr bwMode="auto">
          <a:xfrm>
            <a:off x="6948488" y="2603500"/>
            <a:ext cx="1506537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997" tIns="39500" rIns="78997" bIns="39500">
            <a:spAutoFit/>
          </a:bodyPr>
          <a:lstStyle/>
          <a:p>
            <a:pPr defTabSz="788988">
              <a:lnSpc>
                <a:spcPct val="11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在此录入上述图表的综合描述说明，在此录入上述图表的综合描述说明。</a:t>
            </a:r>
            <a:endParaRPr lang="zh-CN" altLang="en-US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TextBox 59"/>
          <p:cNvSpPr txBox="1">
            <a:spLocks noChangeArrowheads="1"/>
          </p:cNvSpPr>
          <p:nvPr/>
        </p:nvSpPr>
        <p:spPr bwMode="auto">
          <a:xfrm flipH="1">
            <a:off x="6950075" y="3340100"/>
            <a:ext cx="13223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997" tIns="39500" rIns="78997" bIns="39500">
            <a:spAutoFit/>
          </a:bodyPr>
          <a:lstStyle/>
          <a:p>
            <a:pPr defTabSz="788988" eaLnBrk="0" hangingPunct="0"/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附属产品三</a:t>
            </a:r>
            <a:endParaRPr lang="en-US" altLang="ko-KR" sz="13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矩形 17"/>
          <p:cNvSpPr>
            <a:spLocks noChangeArrowheads="1"/>
          </p:cNvSpPr>
          <p:nvPr/>
        </p:nvSpPr>
        <p:spPr bwMode="auto">
          <a:xfrm>
            <a:off x="6948488" y="3624263"/>
            <a:ext cx="150653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997" tIns="39500" rIns="78997" bIns="39500">
            <a:spAutoFit/>
          </a:bodyPr>
          <a:lstStyle/>
          <a:p>
            <a:pPr defTabSz="788988">
              <a:lnSpc>
                <a:spcPct val="11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在此录入上述图表的综合描述说明，在此录入。</a:t>
            </a:r>
            <a:endParaRPr lang="zh-CN" altLang="en-US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4" name="Freeform 6"/>
          <p:cNvSpPr>
            <a:spLocks noEditPoints="1"/>
          </p:cNvSpPr>
          <p:nvPr/>
        </p:nvSpPr>
        <p:spPr bwMode="auto">
          <a:xfrm>
            <a:off x="4391025" y="3162300"/>
            <a:ext cx="1230313" cy="1331913"/>
          </a:xfrm>
          <a:custGeom>
            <a:avLst/>
            <a:gdLst>
              <a:gd name="T0" fmla="*/ 2147483647 w 957"/>
              <a:gd name="T1" fmla="*/ 2147483647 h 1020"/>
              <a:gd name="T2" fmla="*/ 2147483647 w 957"/>
              <a:gd name="T3" fmla="*/ 2147483647 h 1020"/>
              <a:gd name="T4" fmla="*/ 2147483647 w 957"/>
              <a:gd name="T5" fmla="*/ 2147483647 h 1020"/>
              <a:gd name="T6" fmla="*/ 2147483647 w 957"/>
              <a:gd name="T7" fmla="*/ 2147483647 h 1020"/>
              <a:gd name="T8" fmla="*/ 2147483647 w 957"/>
              <a:gd name="T9" fmla="*/ 2147483647 h 1020"/>
              <a:gd name="T10" fmla="*/ 2147483647 w 957"/>
              <a:gd name="T11" fmla="*/ 2147483647 h 1020"/>
              <a:gd name="T12" fmla="*/ 2147483647 w 957"/>
              <a:gd name="T13" fmla="*/ 2147483647 h 1020"/>
              <a:gd name="T14" fmla="*/ 2147483647 w 957"/>
              <a:gd name="T15" fmla="*/ 2147483647 h 1020"/>
              <a:gd name="T16" fmla="*/ 2147483647 w 957"/>
              <a:gd name="T17" fmla="*/ 2147483647 h 1020"/>
              <a:gd name="T18" fmla="*/ 2147483647 w 957"/>
              <a:gd name="T19" fmla="*/ 2147483647 h 1020"/>
              <a:gd name="T20" fmla="*/ 2147483647 w 957"/>
              <a:gd name="T21" fmla="*/ 2147483647 h 1020"/>
              <a:gd name="T22" fmla="*/ 2147483647 w 957"/>
              <a:gd name="T23" fmla="*/ 2147483647 h 1020"/>
              <a:gd name="T24" fmla="*/ 2147483647 w 957"/>
              <a:gd name="T25" fmla="*/ 2147483647 h 1020"/>
              <a:gd name="T26" fmla="*/ 2147483647 w 957"/>
              <a:gd name="T27" fmla="*/ 2147483647 h 1020"/>
              <a:gd name="T28" fmla="*/ 2147483647 w 957"/>
              <a:gd name="T29" fmla="*/ 2147483647 h 1020"/>
              <a:gd name="T30" fmla="*/ 2147483647 w 957"/>
              <a:gd name="T31" fmla="*/ 2147483647 h 1020"/>
              <a:gd name="T32" fmla="*/ 2147483647 w 957"/>
              <a:gd name="T33" fmla="*/ 2147483647 h 1020"/>
              <a:gd name="T34" fmla="*/ 2147483647 w 957"/>
              <a:gd name="T35" fmla="*/ 2147483647 h 1020"/>
              <a:gd name="T36" fmla="*/ 2147483647 w 957"/>
              <a:gd name="T37" fmla="*/ 2147483647 h 1020"/>
              <a:gd name="T38" fmla="*/ 2147483647 w 957"/>
              <a:gd name="T39" fmla="*/ 2147483647 h 1020"/>
              <a:gd name="T40" fmla="*/ 2147483647 w 957"/>
              <a:gd name="T41" fmla="*/ 2147483647 h 1020"/>
              <a:gd name="T42" fmla="*/ 2147483647 w 957"/>
              <a:gd name="T43" fmla="*/ 2147483647 h 1020"/>
              <a:gd name="T44" fmla="*/ 2147483647 w 957"/>
              <a:gd name="T45" fmla="*/ 2147483647 h 1020"/>
              <a:gd name="T46" fmla="*/ 2147483647 w 957"/>
              <a:gd name="T47" fmla="*/ 2147483647 h 1020"/>
              <a:gd name="T48" fmla="*/ 2147483647 w 957"/>
              <a:gd name="T49" fmla="*/ 2147483647 h 1020"/>
              <a:gd name="T50" fmla="*/ 2147483647 w 957"/>
              <a:gd name="T51" fmla="*/ 2147483647 h 1020"/>
              <a:gd name="T52" fmla="*/ 2147483647 w 957"/>
              <a:gd name="T53" fmla="*/ 2147483647 h 1020"/>
              <a:gd name="T54" fmla="*/ 2147483647 w 957"/>
              <a:gd name="T55" fmla="*/ 2147483647 h 1020"/>
              <a:gd name="T56" fmla="*/ 2147483647 w 957"/>
              <a:gd name="T57" fmla="*/ 2147483647 h 1020"/>
              <a:gd name="T58" fmla="*/ 2147483647 w 957"/>
              <a:gd name="T59" fmla="*/ 2147483647 h 1020"/>
              <a:gd name="T60" fmla="*/ 2147483647 w 957"/>
              <a:gd name="T61" fmla="*/ 2147483647 h 1020"/>
              <a:gd name="T62" fmla="*/ 2147483647 w 957"/>
              <a:gd name="T63" fmla="*/ 2147483647 h 1020"/>
              <a:gd name="T64" fmla="*/ 2147483647 w 957"/>
              <a:gd name="T65" fmla="*/ 2147483647 h 1020"/>
              <a:gd name="T66" fmla="*/ 2147483647 w 957"/>
              <a:gd name="T67" fmla="*/ 2147483647 h 1020"/>
              <a:gd name="T68" fmla="*/ 2147483647 w 957"/>
              <a:gd name="T69" fmla="*/ 2147483647 h 1020"/>
              <a:gd name="T70" fmla="*/ 2147483647 w 957"/>
              <a:gd name="T71" fmla="*/ 2147483647 h 1020"/>
              <a:gd name="T72" fmla="*/ 2147483647 w 957"/>
              <a:gd name="T73" fmla="*/ 2147483647 h 1020"/>
              <a:gd name="T74" fmla="*/ 2147483647 w 957"/>
              <a:gd name="T75" fmla="*/ 2147483647 h 1020"/>
              <a:gd name="T76" fmla="*/ 2147483647 w 957"/>
              <a:gd name="T77" fmla="*/ 2147483647 h 1020"/>
              <a:gd name="T78" fmla="*/ 2147483647 w 957"/>
              <a:gd name="T79" fmla="*/ 2147483647 h 1020"/>
              <a:gd name="T80" fmla="*/ 2147483647 w 957"/>
              <a:gd name="T81" fmla="*/ 2147483647 h 1020"/>
              <a:gd name="T82" fmla="*/ 2147483647 w 957"/>
              <a:gd name="T83" fmla="*/ 2147483647 h 1020"/>
              <a:gd name="T84" fmla="*/ 2147483647 w 957"/>
              <a:gd name="T85" fmla="*/ 2147483647 h 1020"/>
              <a:gd name="T86" fmla="*/ 2147483647 w 957"/>
              <a:gd name="T87" fmla="*/ 2147483647 h 1020"/>
              <a:gd name="T88" fmla="*/ 2147483647 w 957"/>
              <a:gd name="T89" fmla="*/ 2147483647 h 1020"/>
              <a:gd name="T90" fmla="*/ 2147483647 w 957"/>
              <a:gd name="T91" fmla="*/ 2147483647 h 1020"/>
              <a:gd name="T92" fmla="*/ 2147483647 w 957"/>
              <a:gd name="T93" fmla="*/ 2147483647 h 1020"/>
              <a:gd name="T94" fmla="*/ 2147483647 w 957"/>
              <a:gd name="T95" fmla="*/ 2147483647 h 1020"/>
              <a:gd name="T96" fmla="*/ 2147483647 w 957"/>
              <a:gd name="T97" fmla="*/ 2147483647 h 1020"/>
              <a:gd name="T98" fmla="*/ 2147483647 w 957"/>
              <a:gd name="T99" fmla="*/ 2147483647 h 1020"/>
              <a:gd name="T100" fmla="*/ 2147483647 w 957"/>
              <a:gd name="T101" fmla="*/ 2147483647 h 1020"/>
              <a:gd name="T102" fmla="*/ 2147483647 w 957"/>
              <a:gd name="T103" fmla="*/ 2147483647 h 1020"/>
              <a:gd name="T104" fmla="*/ 2147483647 w 957"/>
              <a:gd name="T105" fmla="*/ 2147483647 h 1020"/>
              <a:gd name="T106" fmla="*/ 2147483647 w 957"/>
              <a:gd name="T107" fmla="*/ 2147483647 h 1020"/>
              <a:gd name="T108" fmla="*/ 2147483647 w 957"/>
              <a:gd name="T109" fmla="*/ 2147483647 h 1020"/>
              <a:gd name="T110" fmla="*/ 2147483647 w 957"/>
              <a:gd name="T111" fmla="*/ 2147483647 h 1020"/>
              <a:gd name="T112" fmla="*/ 2147483647 w 957"/>
              <a:gd name="T113" fmla="*/ 2147483647 h 102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957"/>
              <a:gd name="T172" fmla="*/ 0 h 1020"/>
              <a:gd name="T173" fmla="*/ 957 w 957"/>
              <a:gd name="T174" fmla="*/ 1020 h 102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957" h="1020">
                <a:moveTo>
                  <a:pt x="704" y="152"/>
                </a:moveTo>
                <a:cubicBezTo>
                  <a:pt x="723" y="197"/>
                  <a:pt x="736" y="251"/>
                  <a:pt x="743" y="313"/>
                </a:cubicBezTo>
                <a:cubicBezTo>
                  <a:pt x="750" y="327"/>
                  <a:pt x="755" y="342"/>
                  <a:pt x="757" y="359"/>
                </a:cubicBezTo>
                <a:cubicBezTo>
                  <a:pt x="761" y="381"/>
                  <a:pt x="760" y="406"/>
                  <a:pt x="756" y="428"/>
                </a:cubicBezTo>
                <a:cubicBezTo>
                  <a:pt x="751" y="452"/>
                  <a:pt x="742" y="473"/>
                  <a:pt x="729" y="490"/>
                </a:cubicBezTo>
                <a:cubicBezTo>
                  <a:pt x="722" y="500"/>
                  <a:pt x="713" y="508"/>
                  <a:pt x="704" y="513"/>
                </a:cubicBezTo>
                <a:cubicBezTo>
                  <a:pt x="704" y="476"/>
                  <a:pt x="704" y="476"/>
                  <a:pt x="704" y="476"/>
                </a:cubicBezTo>
                <a:cubicBezTo>
                  <a:pt x="730" y="445"/>
                  <a:pt x="739" y="384"/>
                  <a:pt x="724" y="341"/>
                </a:cubicBezTo>
                <a:cubicBezTo>
                  <a:pt x="718" y="320"/>
                  <a:pt x="710" y="310"/>
                  <a:pt x="704" y="308"/>
                </a:cubicBezTo>
                <a:lnTo>
                  <a:pt x="704" y="152"/>
                </a:lnTo>
                <a:close/>
                <a:moveTo>
                  <a:pt x="704" y="731"/>
                </a:moveTo>
                <a:cubicBezTo>
                  <a:pt x="815" y="772"/>
                  <a:pt x="957" y="791"/>
                  <a:pt x="953" y="925"/>
                </a:cubicBezTo>
                <a:cubicBezTo>
                  <a:pt x="952" y="956"/>
                  <a:pt x="940" y="988"/>
                  <a:pt x="921" y="1020"/>
                </a:cubicBezTo>
                <a:cubicBezTo>
                  <a:pt x="704" y="1020"/>
                  <a:pt x="704" y="1020"/>
                  <a:pt x="704" y="1020"/>
                </a:cubicBezTo>
                <a:lnTo>
                  <a:pt x="704" y="731"/>
                </a:lnTo>
                <a:close/>
                <a:moveTo>
                  <a:pt x="478" y="16"/>
                </a:moveTo>
                <a:cubicBezTo>
                  <a:pt x="588" y="0"/>
                  <a:pt x="661" y="52"/>
                  <a:pt x="704" y="152"/>
                </a:cubicBezTo>
                <a:cubicBezTo>
                  <a:pt x="704" y="308"/>
                  <a:pt x="704" y="308"/>
                  <a:pt x="704" y="308"/>
                </a:cubicBezTo>
                <a:cubicBezTo>
                  <a:pt x="693" y="305"/>
                  <a:pt x="684" y="321"/>
                  <a:pt x="680" y="350"/>
                </a:cubicBezTo>
                <a:cubicBezTo>
                  <a:pt x="675" y="381"/>
                  <a:pt x="674" y="429"/>
                  <a:pt x="679" y="494"/>
                </a:cubicBezTo>
                <a:cubicBezTo>
                  <a:pt x="688" y="491"/>
                  <a:pt x="697" y="484"/>
                  <a:pt x="704" y="476"/>
                </a:cubicBezTo>
                <a:cubicBezTo>
                  <a:pt x="704" y="513"/>
                  <a:pt x="704" y="513"/>
                  <a:pt x="704" y="513"/>
                </a:cubicBezTo>
                <a:cubicBezTo>
                  <a:pt x="700" y="515"/>
                  <a:pt x="696" y="517"/>
                  <a:pt x="692" y="519"/>
                </a:cubicBezTo>
                <a:cubicBezTo>
                  <a:pt x="684" y="535"/>
                  <a:pt x="675" y="552"/>
                  <a:pt x="665" y="566"/>
                </a:cubicBezTo>
                <a:cubicBezTo>
                  <a:pt x="654" y="594"/>
                  <a:pt x="635" y="619"/>
                  <a:pt x="614" y="640"/>
                </a:cubicBezTo>
                <a:cubicBezTo>
                  <a:pt x="621" y="675"/>
                  <a:pt x="640" y="705"/>
                  <a:pt x="684" y="723"/>
                </a:cubicBezTo>
                <a:cubicBezTo>
                  <a:pt x="690" y="726"/>
                  <a:pt x="697" y="728"/>
                  <a:pt x="704" y="731"/>
                </a:cubicBezTo>
                <a:cubicBezTo>
                  <a:pt x="704" y="1020"/>
                  <a:pt x="704" y="1020"/>
                  <a:pt x="704" y="1020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478" y="984"/>
                  <a:pt x="478" y="984"/>
                  <a:pt x="478" y="984"/>
                </a:cubicBezTo>
                <a:cubicBezTo>
                  <a:pt x="479" y="984"/>
                  <a:pt x="479" y="984"/>
                  <a:pt x="480" y="984"/>
                </a:cubicBezTo>
                <a:cubicBezTo>
                  <a:pt x="487" y="984"/>
                  <a:pt x="493" y="977"/>
                  <a:pt x="493" y="969"/>
                </a:cubicBezTo>
                <a:cubicBezTo>
                  <a:pt x="493" y="961"/>
                  <a:pt x="487" y="955"/>
                  <a:pt x="480" y="955"/>
                </a:cubicBezTo>
                <a:cubicBezTo>
                  <a:pt x="479" y="955"/>
                  <a:pt x="479" y="955"/>
                  <a:pt x="478" y="955"/>
                </a:cubicBezTo>
                <a:cubicBezTo>
                  <a:pt x="478" y="945"/>
                  <a:pt x="478" y="945"/>
                  <a:pt x="478" y="945"/>
                </a:cubicBezTo>
                <a:cubicBezTo>
                  <a:pt x="479" y="945"/>
                  <a:pt x="479" y="945"/>
                  <a:pt x="480" y="945"/>
                </a:cubicBezTo>
                <a:cubicBezTo>
                  <a:pt x="487" y="945"/>
                  <a:pt x="493" y="938"/>
                  <a:pt x="493" y="930"/>
                </a:cubicBezTo>
                <a:cubicBezTo>
                  <a:pt x="493" y="922"/>
                  <a:pt x="487" y="916"/>
                  <a:pt x="480" y="916"/>
                </a:cubicBezTo>
                <a:cubicBezTo>
                  <a:pt x="479" y="916"/>
                  <a:pt x="479" y="916"/>
                  <a:pt x="478" y="916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556" y="871"/>
                  <a:pt x="598" y="831"/>
                  <a:pt x="661" y="751"/>
                </a:cubicBezTo>
                <a:cubicBezTo>
                  <a:pt x="625" y="737"/>
                  <a:pt x="602" y="703"/>
                  <a:pt x="589" y="663"/>
                </a:cubicBezTo>
                <a:cubicBezTo>
                  <a:pt x="553" y="691"/>
                  <a:pt x="514" y="709"/>
                  <a:pt x="485" y="709"/>
                </a:cubicBezTo>
                <a:cubicBezTo>
                  <a:pt x="483" y="709"/>
                  <a:pt x="481" y="709"/>
                  <a:pt x="479" y="709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8" y="613"/>
                  <a:pt x="478" y="613"/>
                  <a:pt x="478" y="613"/>
                </a:cubicBezTo>
                <a:cubicBezTo>
                  <a:pt x="479" y="613"/>
                  <a:pt x="479" y="613"/>
                  <a:pt x="479" y="613"/>
                </a:cubicBezTo>
                <a:cubicBezTo>
                  <a:pt x="493" y="613"/>
                  <a:pt x="503" y="634"/>
                  <a:pt x="519" y="628"/>
                </a:cubicBezTo>
                <a:cubicBezTo>
                  <a:pt x="555" y="615"/>
                  <a:pt x="571" y="591"/>
                  <a:pt x="571" y="565"/>
                </a:cubicBezTo>
                <a:cubicBezTo>
                  <a:pt x="571" y="529"/>
                  <a:pt x="525" y="512"/>
                  <a:pt x="478" y="512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531" y="470"/>
                  <a:pt x="566" y="485"/>
                  <a:pt x="587" y="502"/>
                </a:cubicBezTo>
                <a:cubicBezTo>
                  <a:pt x="588" y="503"/>
                  <a:pt x="590" y="504"/>
                  <a:pt x="591" y="506"/>
                </a:cubicBezTo>
                <a:cubicBezTo>
                  <a:pt x="644" y="538"/>
                  <a:pt x="663" y="405"/>
                  <a:pt x="664" y="319"/>
                </a:cubicBezTo>
                <a:cubicBezTo>
                  <a:pt x="580" y="314"/>
                  <a:pt x="531" y="271"/>
                  <a:pt x="478" y="235"/>
                </a:cubicBezTo>
                <a:lnTo>
                  <a:pt x="478" y="16"/>
                </a:lnTo>
                <a:close/>
                <a:moveTo>
                  <a:pt x="253" y="143"/>
                </a:moveTo>
                <a:cubicBezTo>
                  <a:pt x="281" y="83"/>
                  <a:pt x="325" y="38"/>
                  <a:pt x="395" y="35"/>
                </a:cubicBezTo>
                <a:cubicBezTo>
                  <a:pt x="408" y="31"/>
                  <a:pt x="422" y="27"/>
                  <a:pt x="437" y="25"/>
                </a:cubicBezTo>
                <a:cubicBezTo>
                  <a:pt x="451" y="21"/>
                  <a:pt x="465" y="18"/>
                  <a:pt x="478" y="16"/>
                </a:cubicBezTo>
                <a:cubicBezTo>
                  <a:pt x="478" y="235"/>
                  <a:pt x="478" y="235"/>
                  <a:pt x="478" y="235"/>
                </a:cubicBezTo>
                <a:cubicBezTo>
                  <a:pt x="461" y="223"/>
                  <a:pt x="444" y="212"/>
                  <a:pt x="425" y="204"/>
                </a:cubicBezTo>
                <a:cubicBezTo>
                  <a:pt x="378" y="183"/>
                  <a:pt x="333" y="179"/>
                  <a:pt x="316" y="207"/>
                </a:cubicBezTo>
                <a:cubicBezTo>
                  <a:pt x="303" y="228"/>
                  <a:pt x="296" y="254"/>
                  <a:pt x="294" y="284"/>
                </a:cubicBezTo>
                <a:cubicBezTo>
                  <a:pt x="294" y="285"/>
                  <a:pt x="294" y="287"/>
                  <a:pt x="294" y="289"/>
                </a:cubicBezTo>
                <a:cubicBezTo>
                  <a:pt x="290" y="370"/>
                  <a:pt x="303" y="542"/>
                  <a:pt x="362" y="506"/>
                </a:cubicBezTo>
                <a:cubicBezTo>
                  <a:pt x="364" y="504"/>
                  <a:pt x="365" y="503"/>
                  <a:pt x="367" y="502"/>
                </a:cubicBezTo>
                <a:cubicBezTo>
                  <a:pt x="388" y="485"/>
                  <a:pt x="423" y="469"/>
                  <a:pt x="477" y="478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478" y="512"/>
                  <a:pt x="478" y="512"/>
                  <a:pt x="478" y="512"/>
                </a:cubicBezTo>
                <a:cubicBezTo>
                  <a:pt x="432" y="512"/>
                  <a:pt x="384" y="529"/>
                  <a:pt x="382" y="561"/>
                </a:cubicBezTo>
                <a:cubicBezTo>
                  <a:pt x="380" y="588"/>
                  <a:pt x="400" y="615"/>
                  <a:pt x="438" y="628"/>
                </a:cubicBezTo>
                <a:cubicBezTo>
                  <a:pt x="454" y="634"/>
                  <a:pt x="464" y="613"/>
                  <a:pt x="478" y="613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7" y="709"/>
                  <a:pt x="475" y="709"/>
                  <a:pt x="472" y="709"/>
                </a:cubicBezTo>
                <a:cubicBezTo>
                  <a:pt x="444" y="709"/>
                  <a:pt x="405" y="692"/>
                  <a:pt x="370" y="665"/>
                </a:cubicBezTo>
                <a:cubicBezTo>
                  <a:pt x="357" y="704"/>
                  <a:pt x="334" y="737"/>
                  <a:pt x="298" y="751"/>
                </a:cubicBezTo>
                <a:cubicBezTo>
                  <a:pt x="358" y="841"/>
                  <a:pt x="407" y="878"/>
                  <a:pt x="478" y="901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478" y="916"/>
                  <a:pt x="478" y="916"/>
                  <a:pt x="478" y="916"/>
                </a:cubicBezTo>
                <a:cubicBezTo>
                  <a:pt x="471" y="916"/>
                  <a:pt x="466" y="923"/>
                  <a:pt x="466" y="930"/>
                </a:cubicBezTo>
                <a:cubicBezTo>
                  <a:pt x="466" y="938"/>
                  <a:pt x="471" y="944"/>
                  <a:pt x="478" y="945"/>
                </a:cubicBezTo>
                <a:cubicBezTo>
                  <a:pt x="478" y="955"/>
                  <a:pt x="478" y="955"/>
                  <a:pt x="478" y="955"/>
                </a:cubicBezTo>
                <a:cubicBezTo>
                  <a:pt x="471" y="956"/>
                  <a:pt x="466" y="962"/>
                  <a:pt x="466" y="969"/>
                </a:cubicBezTo>
                <a:cubicBezTo>
                  <a:pt x="466" y="977"/>
                  <a:pt x="471" y="983"/>
                  <a:pt x="478" y="984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253" y="1020"/>
                  <a:pt x="253" y="1020"/>
                  <a:pt x="253" y="1020"/>
                </a:cubicBezTo>
                <a:cubicBezTo>
                  <a:pt x="253" y="730"/>
                  <a:pt x="253" y="730"/>
                  <a:pt x="253" y="730"/>
                </a:cubicBezTo>
                <a:cubicBezTo>
                  <a:pt x="260" y="728"/>
                  <a:pt x="266" y="726"/>
                  <a:pt x="272" y="723"/>
                </a:cubicBezTo>
                <a:cubicBezTo>
                  <a:pt x="317" y="704"/>
                  <a:pt x="336" y="675"/>
                  <a:pt x="342" y="640"/>
                </a:cubicBezTo>
                <a:cubicBezTo>
                  <a:pt x="322" y="619"/>
                  <a:pt x="304" y="595"/>
                  <a:pt x="293" y="569"/>
                </a:cubicBezTo>
                <a:cubicBezTo>
                  <a:pt x="282" y="554"/>
                  <a:pt x="273" y="537"/>
                  <a:pt x="265" y="519"/>
                </a:cubicBezTo>
                <a:cubicBezTo>
                  <a:pt x="261" y="517"/>
                  <a:pt x="257" y="516"/>
                  <a:pt x="253" y="513"/>
                </a:cubicBezTo>
                <a:cubicBezTo>
                  <a:pt x="253" y="477"/>
                  <a:pt x="253" y="477"/>
                  <a:pt x="253" y="477"/>
                </a:cubicBezTo>
                <a:cubicBezTo>
                  <a:pt x="260" y="485"/>
                  <a:pt x="269" y="491"/>
                  <a:pt x="278" y="494"/>
                </a:cubicBezTo>
                <a:cubicBezTo>
                  <a:pt x="283" y="431"/>
                  <a:pt x="283" y="374"/>
                  <a:pt x="276" y="341"/>
                </a:cubicBezTo>
                <a:cubicBezTo>
                  <a:pt x="271" y="317"/>
                  <a:pt x="262" y="308"/>
                  <a:pt x="253" y="310"/>
                </a:cubicBezTo>
                <a:lnTo>
                  <a:pt x="253" y="143"/>
                </a:lnTo>
                <a:close/>
                <a:moveTo>
                  <a:pt x="214" y="313"/>
                </a:moveTo>
                <a:cubicBezTo>
                  <a:pt x="214" y="313"/>
                  <a:pt x="214" y="313"/>
                  <a:pt x="214" y="313"/>
                </a:cubicBezTo>
                <a:cubicBezTo>
                  <a:pt x="218" y="258"/>
                  <a:pt x="229" y="195"/>
                  <a:pt x="253" y="143"/>
                </a:cubicBezTo>
                <a:cubicBezTo>
                  <a:pt x="253" y="310"/>
                  <a:pt x="253" y="310"/>
                  <a:pt x="253" y="310"/>
                </a:cubicBezTo>
                <a:cubicBezTo>
                  <a:pt x="246" y="312"/>
                  <a:pt x="238" y="323"/>
                  <a:pt x="233" y="339"/>
                </a:cubicBezTo>
                <a:cubicBezTo>
                  <a:pt x="217" y="383"/>
                  <a:pt x="226" y="445"/>
                  <a:pt x="253" y="477"/>
                </a:cubicBezTo>
                <a:cubicBezTo>
                  <a:pt x="253" y="513"/>
                  <a:pt x="253" y="513"/>
                  <a:pt x="253" y="513"/>
                </a:cubicBezTo>
                <a:cubicBezTo>
                  <a:pt x="243" y="508"/>
                  <a:pt x="235" y="500"/>
                  <a:pt x="227" y="490"/>
                </a:cubicBezTo>
                <a:cubicBezTo>
                  <a:pt x="214" y="473"/>
                  <a:pt x="206" y="452"/>
                  <a:pt x="201" y="428"/>
                </a:cubicBezTo>
                <a:cubicBezTo>
                  <a:pt x="196" y="406"/>
                  <a:pt x="195" y="381"/>
                  <a:pt x="199" y="359"/>
                </a:cubicBezTo>
                <a:cubicBezTo>
                  <a:pt x="202" y="342"/>
                  <a:pt x="206" y="326"/>
                  <a:pt x="214" y="313"/>
                </a:cubicBezTo>
                <a:moveTo>
                  <a:pt x="253" y="1020"/>
                </a:moveTo>
                <a:cubicBezTo>
                  <a:pt x="35" y="1020"/>
                  <a:pt x="35" y="1020"/>
                  <a:pt x="35" y="1020"/>
                </a:cubicBezTo>
                <a:cubicBezTo>
                  <a:pt x="16" y="988"/>
                  <a:pt x="4" y="956"/>
                  <a:pt x="3" y="925"/>
                </a:cubicBezTo>
                <a:cubicBezTo>
                  <a:pt x="0" y="791"/>
                  <a:pt x="142" y="772"/>
                  <a:pt x="253" y="730"/>
                </a:cubicBezTo>
                <a:lnTo>
                  <a:pt x="253" y="102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lIns="121920" tIns="60960" rIns="121920" bIns="60960"/>
          <a:lstStyle/>
          <a:p>
            <a:endParaRPr lang="zh-CN" altLang="en-US"/>
          </a:p>
        </p:txBody>
      </p:sp>
      <p:grpSp>
        <p:nvGrpSpPr>
          <p:cNvPr id="65" name="组合 64"/>
          <p:cNvGrpSpPr/>
          <p:nvPr/>
        </p:nvGrpSpPr>
        <p:grpSpPr>
          <a:xfrm>
            <a:off x="4578924" y="2407680"/>
            <a:ext cx="643030" cy="65231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6" name="同心圆 6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5372638" y="1606523"/>
            <a:ext cx="748621" cy="76026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9" name="同心圆 6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4224608" y="1392157"/>
            <a:ext cx="929513" cy="9409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2" name="同心圆 7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5384040" y="2610891"/>
            <a:ext cx="691929" cy="70186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8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3772721" y="2502026"/>
            <a:ext cx="676047" cy="6858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1" name="同心圆 8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sp>
        <p:nvSpPr>
          <p:cNvPr id="83" name="椭圆 82"/>
          <p:cNvSpPr>
            <a:spLocks noChangeArrowheads="1"/>
          </p:cNvSpPr>
          <p:nvPr/>
        </p:nvSpPr>
        <p:spPr bwMode="auto">
          <a:xfrm>
            <a:off x="4148138" y="2030413"/>
            <a:ext cx="369887" cy="377825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" name="椭圆 83"/>
          <p:cNvSpPr>
            <a:spLocks noChangeArrowheads="1"/>
          </p:cNvSpPr>
          <p:nvPr/>
        </p:nvSpPr>
        <p:spPr bwMode="auto">
          <a:xfrm>
            <a:off x="3967163" y="1649413"/>
            <a:ext cx="114300" cy="114300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" name="椭圆 84"/>
          <p:cNvSpPr>
            <a:spLocks noChangeArrowheads="1"/>
          </p:cNvSpPr>
          <p:nvPr/>
        </p:nvSpPr>
        <p:spPr bwMode="auto">
          <a:xfrm>
            <a:off x="5973763" y="2422525"/>
            <a:ext cx="254000" cy="260350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6" name="椭圆 85"/>
          <p:cNvSpPr>
            <a:spLocks noChangeArrowheads="1"/>
          </p:cNvSpPr>
          <p:nvPr/>
        </p:nvSpPr>
        <p:spPr bwMode="auto">
          <a:xfrm>
            <a:off x="5173663" y="1925638"/>
            <a:ext cx="222250" cy="227012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7" name="椭圆 86"/>
          <p:cNvSpPr>
            <a:spLocks noChangeArrowheads="1"/>
          </p:cNvSpPr>
          <p:nvPr/>
        </p:nvSpPr>
        <p:spPr bwMode="auto">
          <a:xfrm>
            <a:off x="4230688" y="3240088"/>
            <a:ext cx="287337" cy="292100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8" name="椭圆 87"/>
          <p:cNvSpPr>
            <a:spLocks noChangeArrowheads="1"/>
          </p:cNvSpPr>
          <p:nvPr/>
        </p:nvSpPr>
        <p:spPr bwMode="auto">
          <a:xfrm>
            <a:off x="5114925" y="2774950"/>
            <a:ext cx="173038" cy="177800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9" name="椭圆 88"/>
          <p:cNvSpPr>
            <a:spLocks noChangeArrowheads="1"/>
          </p:cNvSpPr>
          <p:nvPr/>
        </p:nvSpPr>
        <p:spPr bwMode="auto">
          <a:xfrm>
            <a:off x="5827713" y="1520825"/>
            <a:ext cx="204787" cy="206375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0" name="椭圆 89"/>
          <p:cNvSpPr>
            <a:spLocks noChangeArrowheads="1"/>
          </p:cNvSpPr>
          <p:nvPr/>
        </p:nvSpPr>
        <p:spPr bwMode="auto">
          <a:xfrm>
            <a:off x="3195638" y="1241425"/>
            <a:ext cx="214312" cy="217488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2" name="椭圆 91"/>
          <p:cNvSpPr>
            <a:spLocks noChangeArrowheads="1"/>
          </p:cNvSpPr>
          <p:nvPr/>
        </p:nvSpPr>
        <p:spPr bwMode="auto">
          <a:xfrm>
            <a:off x="3189288" y="2346325"/>
            <a:ext cx="211137" cy="217488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9" name="椭圆 98"/>
          <p:cNvSpPr>
            <a:spLocks noChangeArrowheads="1"/>
          </p:cNvSpPr>
          <p:nvPr/>
        </p:nvSpPr>
        <p:spPr bwMode="auto">
          <a:xfrm>
            <a:off x="3189288" y="3468688"/>
            <a:ext cx="211137" cy="219075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3" name="椭圆 102"/>
          <p:cNvSpPr>
            <a:spLocks noChangeArrowheads="1"/>
          </p:cNvSpPr>
          <p:nvPr/>
        </p:nvSpPr>
        <p:spPr bwMode="auto">
          <a:xfrm>
            <a:off x="6648450" y="1209675"/>
            <a:ext cx="212725" cy="217488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4" name="椭圆 103"/>
          <p:cNvSpPr>
            <a:spLocks noChangeArrowheads="1"/>
          </p:cNvSpPr>
          <p:nvPr/>
        </p:nvSpPr>
        <p:spPr bwMode="auto">
          <a:xfrm>
            <a:off x="6656388" y="2351088"/>
            <a:ext cx="214312" cy="217487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5" name="椭圆 104"/>
          <p:cNvSpPr>
            <a:spLocks noChangeArrowheads="1"/>
          </p:cNvSpPr>
          <p:nvPr/>
        </p:nvSpPr>
        <p:spPr bwMode="auto">
          <a:xfrm>
            <a:off x="6648450" y="3360738"/>
            <a:ext cx="212725" cy="217487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3" name="椭圆 112"/>
          <p:cNvSpPr>
            <a:spLocks noChangeArrowheads="1"/>
          </p:cNvSpPr>
          <p:nvPr/>
        </p:nvSpPr>
        <p:spPr bwMode="auto">
          <a:xfrm>
            <a:off x="5372100" y="2251075"/>
            <a:ext cx="82550" cy="82550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8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8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6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6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8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8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8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8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700"/>
                            </p:stCondLst>
                            <p:childTnLst>
                              <p:par>
                                <p:cTn id="1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200"/>
                            </p:stCondLst>
                            <p:childTnLst>
                              <p:par>
                                <p:cTn id="1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700"/>
                            </p:stCondLst>
                            <p:childTnLst>
                              <p:par>
                                <p:cTn id="1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200"/>
                            </p:stCondLst>
                            <p:childTnLst>
                              <p:par>
                                <p:cTn id="1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700"/>
                            </p:stCondLst>
                            <p:childTnLst>
                              <p:par>
                                <p:cTn id="1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200"/>
                            </p:stCondLst>
                            <p:childTnLst>
                              <p:par>
                                <p:cTn id="1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700"/>
                            </p:stCondLst>
                            <p:childTnLst>
                              <p:par>
                                <p:cTn id="1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620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6700"/>
                            </p:stCondLst>
                            <p:childTnLst>
                              <p:par>
                                <p:cTn id="1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7700"/>
                            </p:stCondLst>
                            <p:childTnLst>
                              <p:par>
                                <p:cTn id="1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8200"/>
                            </p:stCondLst>
                            <p:childTnLst>
                              <p:par>
                                <p:cTn id="1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64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9" grpId="0" animBg="1"/>
      <p:bldP spid="103" grpId="0" animBg="1"/>
      <p:bldP spid="104" grpId="0" animBg="1"/>
      <p:bldP spid="105" grpId="0" animBg="1"/>
      <p:bldP spid="1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927475" y="1998663"/>
            <a:ext cx="25209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marL="0" lvl="1" defTabSz="788988"/>
            <a:r>
              <a:rPr lang="zh-CN" altLang="en-US" sz="31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当前形势分析</a:t>
            </a:r>
          </a:p>
        </p:txBody>
      </p:sp>
      <p:sp>
        <p:nvSpPr>
          <p:cNvPr id="8" name="文本框 9"/>
          <p:cNvSpPr txBox="1">
            <a:spLocks noChangeArrowheads="1"/>
          </p:cNvSpPr>
          <p:nvPr/>
        </p:nvSpPr>
        <p:spPr bwMode="auto">
          <a:xfrm>
            <a:off x="4014788" y="2725738"/>
            <a:ext cx="16605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95275" indent="-295275" defTabSz="788988">
              <a:buFont typeface="Wingdings" pitchFamily="2" charset="2"/>
              <a:buChar char="l"/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成本预算</a:t>
            </a:r>
          </a:p>
        </p:txBody>
      </p:sp>
      <p:sp>
        <p:nvSpPr>
          <p:cNvPr id="9" name="文本框 9"/>
          <p:cNvSpPr txBox="1">
            <a:spLocks noChangeArrowheads="1"/>
          </p:cNvSpPr>
          <p:nvPr/>
        </p:nvSpPr>
        <p:spPr bwMode="auto">
          <a:xfrm>
            <a:off x="4014788" y="3000375"/>
            <a:ext cx="16605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9225" lvl="1" indent="-149225" defTabSz="788988">
              <a:buFont typeface="Wingdings" pitchFamily="2" charset="2"/>
              <a:buChar char="l"/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资金缺口</a:t>
            </a: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4014788" y="3275013"/>
            <a:ext cx="16605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9225" lvl="1" indent="-149225" defTabSz="788988">
              <a:buFont typeface="Wingdings" pitchFamily="2" charset="2"/>
              <a:buChar char="l"/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融资计划</a:t>
            </a:r>
          </a:p>
        </p:txBody>
      </p:sp>
      <p:sp>
        <p:nvSpPr>
          <p:cNvPr id="11" name="文本框 9"/>
          <p:cNvSpPr txBox="1">
            <a:spLocks noChangeArrowheads="1"/>
          </p:cNvSpPr>
          <p:nvPr/>
        </p:nvSpPr>
        <p:spPr bwMode="auto">
          <a:xfrm>
            <a:off x="4014788" y="3543300"/>
            <a:ext cx="16605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9225" lvl="1" indent="-149225" defTabSz="788988">
              <a:buFont typeface="Wingdings" pitchFamily="2" charset="2"/>
              <a:buChar char="l"/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资金主要用途</a:t>
            </a:r>
          </a:p>
        </p:txBody>
      </p:sp>
      <p:sp>
        <p:nvSpPr>
          <p:cNvPr id="12" name="文本框 9"/>
          <p:cNvSpPr txBox="1">
            <a:spLocks noChangeArrowheads="1"/>
          </p:cNvSpPr>
          <p:nvPr/>
        </p:nvSpPr>
        <p:spPr bwMode="auto">
          <a:xfrm>
            <a:off x="5164138" y="2728913"/>
            <a:ext cx="16621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95275" indent="-295275" defTabSz="788988">
              <a:buFont typeface="Wingdings" pitchFamily="2" charset="2"/>
              <a:buChar char="l"/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结束语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659063" y="2943225"/>
            <a:ext cx="7493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788988"/>
            <a:r>
              <a:rPr lang="en-US" altLang="zh-CN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PART 05</a:t>
            </a:r>
            <a:endParaRPr lang="zh-CN" altLang="en-US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2493963" y="1724025"/>
            <a:ext cx="1076325" cy="1093788"/>
            <a:chOff x="2262782" y="1446400"/>
            <a:chExt cx="1301106" cy="1301106"/>
          </a:xfrm>
        </p:grpSpPr>
        <p:sp>
          <p:nvSpPr>
            <p:cNvPr id="64522" name="椭圆 4"/>
            <p:cNvSpPr>
              <a:spLocks noChangeArrowheads="1"/>
            </p:cNvSpPr>
            <p:nvPr/>
          </p:nvSpPr>
          <p:spPr bwMode="auto">
            <a:xfrm>
              <a:off x="2262782" y="1446400"/>
              <a:ext cx="1301106" cy="1301106"/>
            </a:xfrm>
            <a:prstGeom prst="ellipse">
              <a:avLst/>
            </a:prstGeom>
            <a:solidFill>
              <a:schemeClr val="accent1"/>
            </a:solidFill>
            <a:ln w="25400" algn="ctr">
              <a:noFill/>
              <a:round/>
              <a:headEnd/>
              <a:tailEnd/>
            </a:ln>
          </p:spPr>
          <p:txBody>
            <a:bodyPr lIns="79005" tIns="39503" rIns="79005" bIns="39503" anchor="ctr"/>
            <a:lstStyle/>
            <a:p>
              <a:pPr algn="ctr" defTabSz="788988"/>
              <a:endParaRPr lang="zh-CN" altLang="en-US" sz="16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6" name="KSO_Shape"/>
            <p:cNvSpPr>
              <a:spLocks/>
            </p:cNvSpPr>
            <p:nvPr/>
          </p:nvSpPr>
          <p:spPr bwMode="auto">
            <a:xfrm>
              <a:off x="2567908" y="1757986"/>
              <a:ext cx="690853" cy="660939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800" dirty="0">
                <a:solidFill>
                  <a:srgbClr val="FFFFFF"/>
                </a:solidFill>
                <a:latin typeface="Calibri" pitchFamily="34" charset="0"/>
                <a:ea typeface="微软雅黑" pitchFamily="34" charset="-122"/>
              </a:endParaRPr>
            </a:p>
          </p:txBody>
        </p:sp>
      </p:grpSp>
      <p:cxnSp>
        <p:nvCxnSpPr>
          <p:cNvPr id="7" name="直接连接符 6"/>
          <p:cNvCxnSpPr>
            <a:cxnSpLocks noChangeShapeType="1"/>
          </p:cNvCxnSpPr>
          <p:nvPr/>
        </p:nvCxnSpPr>
        <p:spPr bwMode="auto">
          <a:xfrm flipV="1">
            <a:off x="3808413" y="1174750"/>
            <a:ext cx="0" cy="2808288"/>
          </a:xfrm>
          <a:prstGeom prst="line">
            <a:avLst/>
          </a:prstGeom>
          <a:noFill/>
          <a:ln w="12700" algn="ctr">
            <a:solidFill>
              <a:srgbClr val="B12725"/>
            </a:solidFill>
            <a:prstDash val="dash"/>
            <a:round/>
            <a:headEnd/>
            <a:tailEnd/>
          </a:ln>
        </p:spPr>
      </p:cxn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3573463" y="342900"/>
            <a:ext cx="23907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37" name="直接连接符 3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4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1"/>
          <p:cNvSpPr txBox="1">
            <a:spLocks noChangeArrowheads="1"/>
          </p:cNvSpPr>
          <p:nvPr/>
        </p:nvSpPr>
        <p:spPr bwMode="auto">
          <a:xfrm>
            <a:off x="2306638" y="4056063"/>
            <a:ext cx="8128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algn="ctr" defTabSz="788988"/>
            <a:r>
              <a:rPr lang="zh-CN" altLang="en-US" sz="1000">
                <a:latin typeface="微软雅黑" pitchFamily="34" charset="-122"/>
                <a:ea typeface="微软雅黑" pitchFamily="34" charset="-122"/>
              </a:rPr>
              <a:t>收入来源一</a:t>
            </a:r>
          </a:p>
        </p:txBody>
      </p:sp>
      <p:sp>
        <p:nvSpPr>
          <p:cNvPr id="45" name="TextBox 2"/>
          <p:cNvSpPr txBox="1">
            <a:spLocks noChangeArrowheads="1"/>
          </p:cNvSpPr>
          <p:nvPr/>
        </p:nvSpPr>
        <p:spPr bwMode="auto">
          <a:xfrm>
            <a:off x="2009775" y="3627438"/>
            <a:ext cx="1793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/>
            <a:r>
              <a:rPr lang="en-US" altLang="zh-CN" sz="800">
                <a:latin typeface="微软雅黑" pitchFamily="34" charset="-122"/>
                <a:ea typeface="微软雅黑" pitchFamily="34" charset="-122"/>
              </a:rPr>
              <a:t>100</a:t>
            </a:r>
            <a:endParaRPr lang="zh-CN" altLang="en-US" sz="8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35325" y="4056063"/>
            <a:ext cx="8128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algn="ctr" defTabSz="788988"/>
            <a:r>
              <a:rPr lang="zh-CN" altLang="en-US" sz="1000">
                <a:latin typeface="微软雅黑" pitchFamily="34" charset="-122"/>
                <a:ea typeface="微软雅黑" pitchFamily="34" charset="-122"/>
              </a:rPr>
              <a:t>收入来源二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152900" y="4056063"/>
            <a:ext cx="815975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algn="ctr" defTabSz="788988"/>
            <a:r>
              <a:rPr lang="zh-CN" altLang="en-US" sz="1000">
                <a:latin typeface="微软雅黑" pitchFamily="34" charset="-122"/>
                <a:ea typeface="微软雅黑" pitchFamily="34" charset="-122"/>
              </a:rPr>
              <a:t>收入来源三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72063" y="4056063"/>
            <a:ext cx="814387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algn="ctr" defTabSz="788988"/>
            <a:r>
              <a:rPr lang="zh-CN" altLang="en-US" sz="1000">
                <a:latin typeface="微软雅黑" pitchFamily="34" charset="-122"/>
                <a:ea typeface="微软雅黑" pitchFamily="34" charset="-122"/>
              </a:rPr>
              <a:t>收入来源四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09775" y="3316288"/>
            <a:ext cx="1793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/>
            <a:r>
              <a:rPr lang="en-US" altLang="zh-CN" sz="800">
                <a:latin typeface="微软雅黑" pitchFamily="34" charset="-122"/>
                <a:ea typeface="微软雅黑" pitchFamily="34" charset="-122"/>
              </a:rPr>
              <a:t>200</a:t>
            </a:r>
            <a:endParaRPr lang="zh-CN" altLang="en-US" sz="8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009775" y="3006725"/>
            <a:ext cx="1793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/>
            <a:r>
              <a:rPr lang="en-US" altLang="zh-CN" sz="800">
                <a:latin typeface="微软雅黑" pitchFamily="34" charset="-122"/>
                <a:ea typeface="微软雅黑" pitchFamily="34" charset="-122"/>
              </a:rPr>
              <a:t>300</a:t>
            </a:r>
            <a:endParaRPr lang="zh-CN" altLang="en-US" sz="8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009775" y="2697163"/>
            <a:ext cx="1793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/>
            <a:r>
              <a:rPr lang="en-US" altLang="zh-CN" sz="800">
                <a:latin typeface="微软雅黑" pitchFamily="34" charset="-122"/>
                <a:ea typeface="微软雅黑" pitchFamily="34" charset="-122"/>
              </a:rPr>
              <a:t>400</a:t>
            </a:r>
            <a:endParaRPr lang="zh-CN" altLang="en-US" sz="8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009775" y="2387600"/>
            <a:ext cx="1793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/>
            <a:r>
              <a:rPr lang="en-US" altLang="zh-CN" sz="800">
                <a:latin typeface="微软雅黑" pitchFamily="34" charset="-122"/>
                <a:ea typeface="微软雅黑" pitchFamily="34" charset="-122"/>
              </a:rPr>
              <a:t>500</a:t>
            </a:r>
            <a:endParaRPr lang="zh-CN" altLang="en-US" sz="8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009775" y="2076450"/>
            <a:ext cx="1793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/>
            <a:r>
              <a:rPr lang="en-US" altLang="zh-CN" sz="800">
                <a:latin typeface="微软雅黑" pitchFamily="34" charset="-122"/>
                <a:ea typeface="微软雅黑" pitchFamily="34" charset="-122"/>
              </a:rPr>
              <a:t>600</a:t>
            </a:r>
            <a:endParaRPr lang="zh-CN" altLang="en-US" sz="8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009775" y="1762125"/>
            <a:ext cx="1793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/>
            <a:r>
              <a:rPr lang="en-US" altLang="zh-CN" sz="800">
                <a:latin typeface="微软雅黑" pitchFamily="34" charset="-122"/>
                <a:ea typeface="微软雅黑" pitchFamily="34" charset="-122"/>
              </a:rPr>
              <a:t>700</a:t>
            </a:r>
            <a:endParaRPr lang="zh-CN" altLang="en-US" sz="80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3" name="组合 12"/>
          <p:cNvGrpSpPr>
            <a:grpSpLocks/>
          </p:cNvGrpSpPr>
          <p:nvPr/>
        </p:nvGrpSpPr>
        <p:grpSpPr bwMode="auto">
          <a:xfrm>
            <a:off x="2247900" y="1516063"/>
            <a:ext cx="3692525" cy="2479675"/>
            <a:chOff x="1126939" y="1350372"/>
            <a:chExt cx="4464496" cy="2952328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1126939" y="4302700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126939" y="3934131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1126939" y="3565563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126939" y="3195104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1126939" y="2826535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1126939" y="2457968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1126939" y="2089398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1126939" y="1718940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126939" y="1350372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009775" y="1457325"/>
            <a:ext cx="1793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/>
            <a:r>
              <a:rPr lang="en-US" altLang="zh-CN" sz="800">
                <a:latin typeface="微软雅黑" pitchFamily="34" charset="-122"/>
                <a:ea typeface="微软雅黑" pitchFamily="34" charset="-122"/>
              </a:rPr>
              <a:t>800</a:t>
            </a:r>
            <a:endParaRPr lang="zh-CN" altLang="en-US" sz="8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009775" y="3938588"/>
            <a:ext cx="179388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/>
            <a:r>
              <a:rPr lang="en-US" altLang="zh-CN" sz="800">
                <a:latin typeface="微软雅黑" pitchFamily="34" charset="-122"/>
                <a:ea typeface="微软雅黑" pitchFamily="34" charset="-122"/>
              </a:rPr>
              <a:t>0</a:t>
            </a:r>
            <a:endParaRPr lang="zh-CN" altLang="en-US" sz="8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2463800" y="1825625"/>
            <a:ext cx="534988" cy="2170113"/>
          </a:xfrm>
          <a:prstGeom prst="rect">
            <a:avLst/>
          </a:prstGeom>
          <a:solidFill>
            <a:srgbClr val="BFBFBF"/>
          </a:solidFill>
          <a:ln w="25400" algn="ctr">
            <a:noFill/>
            <a:miter lim="800000"/>
            <a:headEnd/>
            <a:tailEnd/>
          </a:ln>
        </p:spPr>
        <p:txBody>
          <a:bodyPr lIns="79005" tIns="39503" rIns="79005" bIns="39503" anchor="ctr"/>
          <a:lstStyle/>
          <a:p>
            <a:pPr algn="ctr" defTabSz="788988"/>
            <a:endParaRPr lang="zh-CN" altLang="en-US" sz="1600">
              <a:solidFill>
                <a:srgbClr val="FFFFFF"/>
              </a:solidFill>
              <a:latin typeface="Calibri" pitchFamily="34" charset="0"/>
              <a:ea typeface="微软雅黑" pitchFamily="34" charset="-122"/>
            </a:endParaRPr>
          </a:p>
        </p:txBody>
      </p:sp>
      <p:sp>
        <p:nvSpPr>
          <p:cNvPr id="26" name="矩形 25"/>
          <p:cNvSpPr>
            <a:spLocks noChangeArrowheads="1"/>
          </p:cNvSpPr>
          <p:nvPr/>
        </p:nvSpPr>
        <p:spPr bwMode="auto">
          <a:xfrm>
            <a:off x="2463800" y="1978025"/>
            <a:ext cx="534988" cy="2017713"/>
          </a:xfrm>
          <a:prstGeom prst="rect">
            <a:avLst/>
          </a:prstGeom>
          <a:solidFill>
            <a:schemeClr val="accent1"/>
          </a:solidFill>
          <a:ln w="25400" algn="ctr">
            <a:noFill/>
            <a:miter lim="800000"/>
            <a:headEnd/>
            <a:tailEnd/>
          </a:ln>
          <a:effectLst>
            <a:outerShdw dist="101600" dir="8400003" sx="105000" sy="105000" algn="tr" rotWithShape="0">
              <a:srgbClr val="000000">
                <a:alpha val="39998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  <a:ea typeface="微软雅黑" pitchFamily="34" charset="-122"/>
            </a:endParaRPr>
          </a:p>
        </p:txBody>
      </p:sp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3375025" y="2446338"/>
            <a:ext cx="536575" cy="1549400"/>
          </a:xfrm>
          <a:prstGeom prst="rect">
            <a:avLst/>
          </a:prstGeom>
          <a:solidFill>
            <a:srgbClr val="BFBFBF"/>
          </a:solidFill>
          <a:ln w="25400" algn="ctr">
            <a:noFill/>
            <a:miter lim="800000"/>
            <a:headEnd/>
            <a:tailEnd/>
          </a:ln>
        </p:spPr>
        <p:txBody>
          <a:bodyPr lIns="79005" tIns="39503" rIns="79005" bIns="39503" anchor="ctr"/>
          <a:lstStyle/>
          <a:p>
            <a:pPr algn="ctr" defTabSz="788988"/>
            <a:endParaRPr lang="zh-CN" altLang="en-US" sz="1600">
              <a:solidFill>
                <a:srgbClr val="FFFFFF"/>
              </a:solidFill>
              <a:latin typeface="Calibri" pitchFamily="34" charset="0"/>
              <a:ea typeface="微软雅黑" pitchFamily="34" charset="-122"/>
            </a:endParaRPr>
          </a:p>
        </p:txBody>
      </p:sp>
      <p:sp>
        <p:nvSpPr>
          <p:cNvPr id="28" name="矩形 27"/>
          <p:cNvSpPr>
            <a:spLocks noChangeArrowheads="1"/>
          </p:cNvSpPr>
          <p:nvPr/>
        </p:nvSpPr>
        <p:spPr bwMode="auto">
          <a:xfrm>
            <a:off x="3375025" y="2697163"/>
            <a:ext cx="536575" cy="1298575"/>
          </a:xfrm>
          <a:prstGeom prst="rect">
            <a:avLst/>
          </a:prstGeom>
          <a:solidFill>
            <a:schemeClr val="accent1"/>
          </a:solidFill>
          <a:ln w="25400" algn="ctr">
            <a:noFill/>
            <a:miter lim="800000"/>
            <a:headEnd/>
            <a:tailEnd/>
          </a:ln>
          <a:effectLst>
            <a:outerShdw dist="101600" dir="8400003" sx="105000" sy="105000" algn="tr" rotWithShape="0">
              <a:srgbClr val="000000">
                <a:alpha val="39998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  <a:ea typeface="微软雅黑" pitchFamily="34" charset="-122"/>
            </a:endParaRPr>
          </a:p>
        </p:txBody>
      </p:sp>
      <p:sp>
        <p:nvSpPr>
          <p:cNvPr id="29" name="矩形 28"/>
          <p:cNvSpPr>
            <a:spLocks noChangeArrowheads="1"/>
          </p:cNvSpPr>
          <p:nvPr/>
        </p:nvSpPr>
        <p:spPr bwMode="auto">
          <a:xfrm>
            <a:off x="4294188" y="2911475"/>
            <a:ext cx="534987" cy="1084263"/>
          </a:xfrm>
          <a:prstGeom prst="rect">
            <a:avLst/>
          </a:prstGeom>
          <a:solidFill>
            <a:srgbClr val="BFBFBF"/>
          </a:solidFill>
          <a:ln w="25400" algn="ctr">
            <a:noFill/>
            <a:miter lim="800000"/>
            <a:headEnd/>
            <a:tailEnd/>
          </a:ln>
        </p:spPr>
        <p:txBody>
          <a:bodyPr lIns="79005" tIns="39503" rIns="79005" bIns="39503" anchor="ctr"/>
          <a:lstStyle/>
          <a:p>
            <a:pPr algn="ctr" defTabSz="788988"/>
            <a:endParaRPr lang="zh-CN" altLang="en-US" sz="1600">
              <a:solidFill>
                <a:srgbClr val="FFFFFF"/>
              </a:solidFill>
              <a:latin typeface="Calibri" pitchFamily="34" charset="0"/>
              <a:ea typeface="微软雅黑" pitchFamily="34" charset="-122"/>
            </a:endParaRPr>
          </a:p>
        </p:txBody>
      </p: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4294188" y="3316288"/>
            <a:ext cx="534987" cy="679450"/>
          </a:xfrm>
          <a:prstGeom prst="rect">
            <a:avLst/>
          </a:prstGeom>
          <a:solidFill>
            <a:schemeClr val="accent1"/>
          </a:solidFill>
          <a:ln w="25400" algn="ctr">
            <a:noFill/>
            <a:miter lim="800000"/>
            <a:headEnd/>
            <a:tailEnd/>
          </a:ln>
          <a:effectLst>
            <a:outerShdw dist="101600" dir="8400003" sx="105000" sy="105000" algn="tr" rotWithShape="0">
              <a:srgbClr val="000000">
                <a:alpha val="39998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  <a:ea typeface="微软雅黑" pitchFamily="34" charset="-122"/>
            </a:endParaRPr>
          </a:p>
        </p:txBody>
      </p:sp>
      <p:sp>
        <p:nvSpPr>
          <p:cNvPr id="31" name="矩形 30"/>
          <p:cNvSpPr>
            <a:spLocks noChangeArrowheads="1"/>
          </p:cNvSpPr>
          <p:nvPr/>
        </p:nvSpPr>
        <p:spPr bwMode="auto">
          <a:xfrm>
            <a:off x="5216525" y="3065463"/>
            <a:ext cx="534988" cy="930275"/>
          </a:xfrm>
          <a:prstGeom prst="rect">
            <a:avLst/>
          </a:prstGeom>
          <a:solidFill>
            <a:srgbClr val="BFBFBF"/>
          </a:solidFill>
          <a:ln w="25400" algn="ctr">
            <a:noFill/>
            <a:miter lim="800000"/>
            <a:headEnd/>
            <a:tailEnd/>
          </a:ln>
        </p:spPr>
        <p:txBody>
          <a:bodyPr lIns="79005" tIns="39503" rIns="79005" bIns="39503" anchor="ctr"/>
          <a:lstStyle/>
          <a:p>
            <a:pPr algn="ctr" defTabSz="788988"/>
            <a:endParaRPr lang="zh-CN" altLang="en-US" sz="1600">
              <a:solidFill>
                <a:srgbClr val="FFFFFF"/>
              </a:solidFill>
              <a:latin typeface="Calibri" pitchFamily="34" charset="0"/>
              <a:ea typeface="微软雅黑" pitchFamily="34" charset="-122"/>
            </a:endParaRPr>
          </a:p>
        </p:txBody>
      </p:sp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5216525" y="3267075"/>
            <a:ext cx="534988" cy="728663"/>
          </a:xfrm>
          <a:prstGeom prst="rect">
            <a:avLst/>
          </a:prstGeom>
          <a:solidFill>
            <a:schemeClr val="accent1"/>
          </a:solidFill>
          <a:ln w="25400" algn="ctr">
            <a:noFill/>
            <a:miter lim="800000"/>
            <a:headEnd/>
            <a:tailEnd/>
          </a:ln>
          <a:effectLst>
            <a:outerShdw dist="101600" dir="8400003" sx="105000" sy="105000" algn="tr" rotWithShape="0">
              <a:srgbClr val="000000">
                <a:alpha val="39998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  <a:ea typeface="微软雅黑" pitchFamily="34" charset="-122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307138" y="1816100"/>
            <a:ext cx="2027237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>
              <a:lnSpc>
                <a:spcPct val="12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       点击输入简要文字解说，解说文字尽量概括精炼，不用多余的文字修饰，简洁精准的 解说所提炼的核心概念。 点击输入简要文字解说，解说文字尽量概括精炼，不用多余的文字修饰。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307138" y="1409700"/>
            <a:ext cx="1701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788988"/>
            <a:r>
              <a:rPr lang="zh-CN" altLang="en-US" sz="17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点击输入标题文本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288088" y="3000375"/>
            <a:ext cx="18811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788988"/>
            <a:r>
              <a:rPr lang="en-US" altLang="zh-CN" sz="26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18,500,000</a:t>
            </a:r>
            <a:endParaRPr lang="zh-CN" altLang="en-US" sz="2600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6307138" y="2801938"/>
            <a:ext cx="119380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788988"/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全年总额：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316663" y="3765550"/>
            <a:ext cx="5238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788988"/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毛利润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6316663" y="4054475"/>
            <a:ext cx="5238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788988"/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纯利润</a:t>
            </a:r>
          </a:p>
        </p:txBody>
      </p:sp>
      <p:sp>
        <p:nvSpPr>
          <p:cNvPr id="42" name="TextBox 9"/>
          <p:cNvSpPr txBox="1">
            <a:spLocks noChangeArrowheads="1"/>
          </p:cNvSpPr>
          <p:nvPr/>
        </p:nvSpPr>
        <p:spPr bwMode="auto">
          <a:xfrm>
            <a:off x="4333875" y="2676525"/>
            <a:ext cx="4699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788988"/>
            <a:r>
              <a:rPr lang="en-US" altLang="zh-CN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350</a:t>
            </a:r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万</a:t>
            </a:r>
          </a:p>
        </p:txBody>
      </p:sp>
      <p:sp>
        <p:nvSpPr>
          <p:cNvPr id="43" name="TextBox 9"/>
          <p:cNvSpPr txBox="1">
            <a:spLocks noChangeArrowheads="1"/>
          </p:cNvSpPr>
          <p:nvPr/>
        </p:nvSpPr>
        <p:spPr bwMode="auto">
          <a:xfrm>
            <a:off x="3406775" y="2227263"/>
            <a:ext cx="46990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788988"/>
            <a:r>
              <a:rPr lang="en-US" altLang="zh-CN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500</a:t>
            </a:r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万</a:t>
            </a:r>
          </a:p>
        </p:txBody>
      </p:sp>
      <p:sp>
        <p:nvSpPr>
          <p:cNvPr id="44" name="TextBox 9"/>
          <p:cNvSpPr txBox="1">
            <a:spLocks noChangeArrowheads="1"/>
          </p:cNvSpPr>
          <p:nvPr/>
        </p:nvSpPr>
        <p:spPr bwMode="auto">
          <a:xfrm>
            <a:off x="5246688" y="2852738"/>
            <a:ext cx="46990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788988"/>
            <a:r>
              <a:rPr lang="en-US" altLang="zh-CN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300</a:t>
            </a:r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万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1865313" y="4075113"/>
            <a:ext cx="4413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algn="ctr" defTabSz="788988"/>
            <a:r>
              <a:rPr lang="zh-CN" altLang="en-US" sz="800">
                <a:latin typeface="微软雅黑" pitchFamily="34" charset="-122"/>
                <a:ea typeface="微软雅黑" pitchFamily="34" charset="-122"/>
              </a:rPr>
              <a:t>（万元）</a:t>
            </a:r>
          </a:p>
        </p:txBody>
      </p:sp>
      <p:sp>
        <p:nvSpPr>
          <p:cNvPr id="49" name="TextBox 9"/>
          <p:cNvSpPr txBox="1">
            <a:spLocks noChangeArrowheads="1"/>
          </p:cNvSpPr>
          <p:nvPr/>
        </p:nvSpPr>
        <p:spPr bwMode="auto">
          <a:xfrm>
            <a:off x="2555875" y="2057400"/>
            <a:ext cx="35083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788988"/>
            <a:r>
              <a:rPr lang="en-US" altLang="zh-CN" sz="1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650</a:t>
            </a:r>
            <a:r>
              <a:rPr lang="zh-CN" altLang="en-US" sz="1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万</a:t>
            </a:r>
          </a:p>
        </p:txBody>
      </p:sp>
      <p:sp>
        <p:nvSpPr>
          <p:cNvPr id="50" name="TextBox 9"/>
          <p:cNvSpPr txBox="1">
            <a:spLocks noChangeArrowheads="1"/>
          </p:cNvSpPr>
          <p:nvPr/>
        </p:nvSpPr>
        <p:spPr bwMode="auto">
          <a:xfrm>
            <a:off x="3465513" y="2763838"/>
            <a:ext cx="3508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788988"/>
            <a:r>
              <a:rPr lang="en-US" altLang="zh-CN" sz="1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420</a:t>
            </a:r>
            <a:r>
              <a:rPr lang="zh-CN" altLang="en-US" sz="1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万</a:t>
            </a:r>
          </a:p>
        </p:txBody>
      </p:sp>
      <p:sp>
        <p:nvSpPr>
          <p:cNvPr id="51" name="TextBox 9"/>
          <p:cNvSpPr txBox="1">
            <a:spLocks noChangeArrowheads="1"/>
          </p:cNvSpPr>
          <p:nvPr/>
        </p:nvSpPr>
        <p:spPr bwMode="auto">
          <a:xfrm>
            <a:off x="4386263" y="3376613"/>
            <a:ext cx="350837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788988"/>
            <a:r>
              <a:rPr lang="en-US" altLang="zh-CN" sz="1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220</a:t>
            </a:r>
            <a:r>
              <a:rPr lang="zh-CN" altLang="en-US" sz="1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万</a:t>
            </a:r>
          </a:p>
        </p:txBody>
      </p:sp>
      <p:sp>
        <p:nvSpPr>
          <p:cNvPr id="52" name="TextBox 9"/>
          <p:cNvSpPr txBox="1">
            <a:spLocks noChangeArrowheads="1"/>
          </p:cNvSpPr>
          <p:nvPr/>
        </p:nvSpPr>
        <p:spPr bwMode="auto">
          <a:xfrm>
            <a:off x="5292725" y="3357563"/>
            <a:ext cx="349250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788988"/>
            <a:r>
              <a:rPr lang="en-US" altLang="zh-CN" sz="1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240</a:t>
            </a:r>
            <a:r>
              <a:rPr lang="zh-CN" altLang="en-US" sz="10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万</a:t>
            </a:r>
          </a:p>
        </p:txBody>
      </p:sp>
      <p:sp>
        <p:nvSpPr>
          <p:cNvPr id="53" name="矩形 52"/>
          <p:cNvSpPr>
            <a:spLocks noChangeArrowheads="1"/>
          </p:cNvSpPr>
          <p:nvPr/>
        </p:nvSpPr>
        <p:spPr bwMode="auto">
          <a:xfrm>
            <a:off x="6840538" y="3787775"/>
            <a:ext cx="317500" cy="153988"/>
          </a:xfrm>
          <a:prstGeom prst="rect">
            <a:avLst/>
          </a:prstGeom>
          <a:solidFill>
            <a:srgbClr val="BFBFBF"/>
          </a:solidFill>
          <a:ln w="25400" algn="ctr">
            <a:noFill/>
            <a:miter lim="800000"/>
            <a:headEnd/>
            <a:tailEnd/>
          </a:ln>
        </p:spPr>
        <p:txBody>
          <a:bodyPr lIns="79005" tIns="39503" rIns="79005" bIns="39503" anchor="ctr"/>
          <a:lstStyle/>
          <a:p>
            <a:pPr algn="ctr" defTabSz="788988"/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矩形 53"/>
          <p:cNvSpPr>
            <a:spLocks noChangeArrowheads="1"/>
          </p:cNvSpPr>
          <p:nvPr/>
        </p:nvSpPr>
        <p:spPr bwMode="auto">
          <a:xfrm>
            <a:off x="6840538" y="4067175"/>
            <a:ext cx="317500" cy="155575"/>
          </a:xfrm>
          <a:prstGeom prst="rect">
            <a:avLst/>
          </a:prstGeom>
          <a:solidFill>
            <a:schemeClr val="accent1"/>
          </a:solidFill>
          <a:ln w="25400" algn="ctr">
            <a:noFill/>
            <a:miter lim="800000"/>
            <a:headEnd/>
            <a:tailEnd/>
          </a:ln>
        </p:spPr>
        <p:txBody>
          <a:bodyPr lIns="79005" tIns="39503" rIns="79005" bIns="39503" anchor="ctr"/>
          <a:lstStyle/>
          <a:p>
            <a:pPr algn="ctr" defTabSz="788988"/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TextBox 9"/>
          <p:cNvSpPr txBox="1">
            <a:spLocks noChangeArrowheads="1"/>
          </p:cNvSpPr>
          <p:nvPr/>
        </p:nvSpPr>
        <p:spPr bwMode="auto">
          <a:xfrm>
            <a:off x="2508250" y="1620838"/>
            <a:ext cx="46990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788988"/>
            <a:r>
              <a:rPr lang="en-US" altLang="zh-CN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700</a:t>
            </a:r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万</a:t>
            </a:r>
          </a:p>
        </p:txBody>
      </p: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"/>
                            </p:stCondLst>
                            <p:childTnLst>
                              <p:par>
                                <p:cTn id="5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400"/>
                            </p:stCondLst>
                            <p:childTnLst>
                              <p:par>
                                <p:cTn id="6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600"/>
                            </p:stCondLst>
                            <p:childTnLst>
                              <p:par>
                                <p:cTn id="6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8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1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4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9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200"/>
                            </p:stCondLst>
                            <p:childTnLst>
                              <p:par>
                                <p:cTn id="9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4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7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800"/>
                            </p:stCondLst>
                            <p:childTnLst>
                              <p:par>
                                <p:cTn id="1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30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600"/>
                            </p:stCondLst>
                            <p:childTnLst>
                              <p:par>
                                <p:cTn id="1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100"/>
                            </p:stCondLst>
                            <p:childTnLst>
                              <p:par>
                                <p:cTn id="1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400"/>
                            </p:stCondLst>
                            <p:childTnLst>
                              <p:par>
                                <p:cTn id="1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600"/>
                            </p:stCondLst>
                            <p:childTnLst>
                              <p:par>
                                <p:cTn id="1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7900"/>
                            </p:stCondLst>
                            <p:childTnLst>
                              <p:par>
                                <p:cTn id="1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200"/>
                            </p:stCondLst>
                            <p:childTnLst>
                              <p:par>
                                <p:cTn id="1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700"/>
                            </p:stCondLst>
                            <p:childTnLst>
                              <p:par>
                                <p:cTn id="1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9000"/>
                            </p:stCondLst>
                            <p:childTnLst>
                              <p:par>
                                <p:cTn id="16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9300"/>
                            </p:stCondLst>
                            <p:childTnLst>
                              <p:par>
                                <p:cTn id="17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9600"/>
                            </p:stCondLst>
                            <p:childTnLst>
                              <p:par>
                                <p:cTn id="1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100"/>
                            </p:stCondLst>
                            <p:childTnLst>
                              <p:par>
                                <p:cTn id="1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600"/>
                            </p:stCondLst>
                            <p:childTnLst>
                              <p:par>
                                <p:cTn id="1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1100"/>
                            </p:stCondLst>
                            <p:childTnLst>
                              <p:par>
                                <p:cTn id="1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16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2100"/>
                            </p:stCondLst>
                            <p:childTnLst>
                              <p:par>
                                <p:cTn id="1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45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6" grpId="0"/>
      <p:bldP spid="39" grpId="0"/>
      <p:bldP spid="40" grpId="0"/>
      <p:bldP spid="42" grpId="0"/>
      <p:bldP spid="43" grpId="0"/>
      <p:bldP spid="44" grpId="0"/>
      <p:bldP spid="48" grpId="0"/>
      <p:bldP spid="49" grpId="0"/>
      <p:bldP spid="50" grpId="0"/>
      <p:bldP spid="51" grpId="0"/>
      <p:bldP spid="52" grpId="0"/>
      <p:bldP spid="53" grpId="0" animBg="1"/>
      <p:bldP spid="54" grpId="0" animBg="1"/>
      <p:bldP spid="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>
            <a:spLocks noChangeArrowheads="1"/>
          </p:cNvSpPr>
          <p:nvPr/>
        </p:nvSpPr>
        <p:spPr bwMode="auto">
          <a:xfrm>
            <a:off x="944563" y="835025"/>
            <a:ext cx="7312025" cy="3754438"/>
          </a:xfrm>
          <a:prstGeom prst="roundRect">
            <a:avLst>
              <a:gd name="adj" fmla="val 3926"/>
            </a:avLst>
          </a:prstGeom>
          <a:solidFill>
            <a:srgbClr val="F2F2F2"/>
          </a:solidFill>
          <a:ln w="38100" algn="ctr">
            <a:solidFill>
              <a:schemeClr val="accent1"/>
            </a:solidFill>
            <a:round/>
            <a:headEnd/>
            <a:tailEnd/>
          </a:ln>
        </p:spPr>
        <p:txBody>
          <a:bodyPr lIns="68589" tIns="34295" rIns="68589" bIns="34295"/>
          <a:lstStyle/>
          <a:p>
            <a:pPr defTabSz="612775"/>
            <a:endParaRPr lang="zh-CN" altLang="en-US">
              <a:latin typeface="Calibri" pitchFamily="34" charset="0"/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331913" y="1306513"/>
            <a:ext cx="4271962" cy="2830512"/>
          </a:xfrm>
          <a:prstGeom prst="rect">
            <a:avLst/>
          </a:prstGeom>
          <a:noFill/>
          <a:ln w="9525">
            <a:noFill/>
            <a:bevel/>
            <a:headEnd/>
            <a:tailEnd/>
          </a:ln>
        </p:spPr>
        <p:txBody>
          <a:bodyPr lIns="54438" tIns="27219" rIns="54438" bIns="27219">
            <a:spAutoFit/>
          </a:bodyPr>
          <a:lstStyle/>
          <a:p>
            <a:pPr defTabSz="685800" eaLnBrk="0" hangingPunct="0">
              <a:lnSpc>
                <a:spcPct val="150000"/>
              </a:lnSpc>
              <a:buFont typeface="Arial" charset="0"/>
              <a:buNone/>
            </a:pPr>
            <a:r>
              <a:rPr lang="zh-CN" altLang="en-US" sz="1100" dirty="0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    岁月流转，时光飞逝，转眼间</a:t>
            </a:r>
            <a:r>
              <a:rPr lang="en-US" altLang="zh-CN" sz="1100" dirty="0" smtClean="0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2016</a:t>
            </a:r>
            <a:r>
              <a:rPr lang="zh-CN" altLang="en-US" sz="1100" dirty="0" smtClean="0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年</a:t>
            </a:r>
            <a:r>
              <a:rPr lang="zh-CN" altLang="en-US" sz="1100" dirty="0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的工作又接近尾声。</a:t>
            </a:r>
          </a:p>
          <a:p>
            <a:pPr defTabSz="685800" eaLnBrk="0" hangingPunct="0">
              <a:lnSpc>
                <a:spcPct val="150000"/>
              </a:lnSpc>
              <a:buFont typeface="Arial" charset="0"/>
              <a:buNone/>
            </a:pPr>
            <a:r>
              <a:rPr lang="zh-CN" altLang="en-US" sz="1100" dirty="0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    回首过去一年的工作，经过全体领导及员工的共同努力，公司经营业绩保持良好，行业地位、社会形象日渐提升，各项工作全面发展。今年，面对经济下行所带来的影响，公司上下团结一致，奋力拼搏，打了一场漂亮的安全效益翻身仗。我们不仅在上半年实现了扭亏为赢，而且全年销售收入突破了</a:t>
            </a:r>
            <a:r>
              <a:rPr lang="en-US" altLang="zh-CN" sz="1100" dirty="0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3</a:t>
            </a:r>
            <a:r>
              <a:rPr lang="zh-CN" altLang="en-US" sz="1100" dirty="0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亿元，标志着公司迈上了一个新台阶，步入了一个新的发展阶段。</a:t>
            </a:r>
          </a:p>
          <a:p>
            <a:pPr defTabSz="685800" eaLnBrk="0" hangingPunct="0">
              <a:lnSpc>
                <a:spcPct val="150000"/>
              </a:lnSpc>
              <a:buFont typeface="Arial" charset="0"/>
              <a:buNone/>
            </a:pPr>
            <a:r>
              <a:rPr lang="zh-CN" altLang="en-US" sz="1100" dirty="0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       新起点、新希望。站在</a:t>
            </a:r>
            <a:r>
              <a:rPr lang="en-US" altLang="zh-CN" sz="1100" dirty="0" smtClean="0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2017</a:t>
            </a:r>
            <a:r>
              <a:rPr lang="zh-CN" altLang="en-US" sz="1100" dirty="0" smtClean="0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年</a:t>
            </a:r>
            <a:r>
              <a:rPr lang="zh-CN" altLang="en-US" sz="1100" dirty="0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的起点，我们将继承和发扬过去工作中存在的优点，汲取经验，摒弃不足，满怀信心，以更清醒的头脑、更旺盛的斗志、更奋发的姿态和更充沛的干劲，向我们的既定目标进发！</a:t>
            </a:r>
          </a:p>
        </p:txBody>
      </p:sp>
      <p:grpSp>
        <p:nvGrpSpPr>
          <p:cNvPr id="4" name="组合 3"/>
          <p:cNvGrpSpPr>
            <a:grpSpLocks/>
          </p:cNvGrpSpPr>
          <p:nvPr/>
        </p:nvGrpSpPr>
        <p:grpSpPr bwMode="auto">
          <a:xfrm>
            <a:off x="1749425" y="608013"/>
            <a:ext cx="1395413" cy="455612"/>
            <a:chOff x="2332469" y="809238"/>
            <a:chExt cx="1859969" cy="608493"/>
          </a:xfrm>
        </p:grpSpPr>
        <p:sp>
          <p:nvSpPr>
            <p:cNvPr id="15366" name="圆角矩形 4"/>
            <p:cNvSpPr>
              <a:spLocks noChangeArrowheads="1"/>
            </p:cNvSpPr>
            <p:nvPr/>
          </p:nvSpPr>
          <p:spPr bwMode="auto">
            <a:xfrm>
              <a:off x="2332469" y="809238"/>
              <a:ext cx="1859969" cy="60849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9050" algn="ctr">
              <a:noFill/>
              <a:round/>
              <a:headEnd/>
              <a:tailEnd/>
            </a:ln>
          </p:spPr>
          <p:txBody>
            <a:bodyPr lIns="81623" tIns="40811" rIns="81623" bIns="40811"/>
            <a:lstStyle/>
            <a:p>
              <a:pPr algn="ctr" defTabSz="815975"/>
              <a:endParaRPr lang="zh-CN" altLang="en-US" sz="2100">
                <a:solidFill>
                  <a:schemeClr val="bg1"/>
                </a:solidFill>
                <a:latin typeface="Calibri Light"/>
                <a:ea typeface="微软雅黑" pitchFamily="34" charset="-122"/>
              </a:endParaRPr>
            </a:p>
          </p:txBody>
        </p:sp>
        <p:sp>
          <p:nvSpPr>
            <p:cNvPr id="15367" name="矩形 5"/>
            <p:cNvSpPr>
              <a:spLocks noChangeArrowheads="1"/>
            </p:cNvSpPr>
            <p:nvPr/>
          </p:nvSpPr>
          <p:spPr bwMode="auto">
            <a:xfrm>
              <a:off x="2605177" y="923027"/>
              <a:ext cx="1276709" cy="37956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lIns="68589" tIns="34295" rIns="68589" bIns="34295" anchor="ctr"/>
            <a:lstStyle/>
            <a:p>
              <a:pPr algn="ctr" defTabSz="685800"/>
              <a:r>
                <a:rPr lang="zh-CN" altLang="en-US" sz="210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前 言</a:t>
              </a:r>
            </a:p>
          </p:txBody>
        </p:sp>
      </p:grpSp>
      <p:sp>
        <p:nvSpPr>
          <p:cNvPr id="7" name="圆角矩形 6"/>
          <p:cNvSpPr>
            <a:spLocks noChangeArrowheads="1"/>
          </p:cNvSpPr>
          <p:nvPr/>
        </p:nvSpPr>
        <p:spPr bwMode="auto">
          <a:xfrm>
            <a:off x="5946775" y="1403350"/>
            <a:ext cx="1960563" cy="1241425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12700" algn="ctr">
            <a:noFill/>
            <a:miter lim="800000"/>
            <a:headEnd/>
            <a:tailEnd/>
          </a:ln>
        </p:spPr>
        <p:txBody>
          <a:bodyPr lIns="68589" tIns="34295" rIns="68589" bIns="34295" anchor="ctr"/>
          <a:lstStyle/>
          <a:p>
            <a:pPr algn="ctr" defTabSz="685800"/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圆角矩形 7"/>
          <p:cNvSpPr>
            <a:spLocks noChangeArrowheads="1"/>
          </p:cNvSpPr>
          <p:nvPr/>
        </p:nvSpPr>
        <p:spPr bwMode="auto">
          <a:xfrm>
            <a:off x="5946775" y="2790825"/>
            <a:ext cx="1960563" cy="1243013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12700" algn="ctr">
            <a:noFill/>
            <a:miter lim="800000"/>
            <a:headEnd/>
            <a:tailEnd/>
          </a:ln>
        </p:spPr>
        <p:txBody>
          <a:bodyPr lIns="68589" tIns="34295" rIns="68589" bIns="34295" anchor="ctr"/>
          <a:lstStyle/>
          <a:p>
            <a:pPr algn="ctr" defTabSz="685800"/>
            <a:endParaRPr lang="zh-CN" altLang="en-US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6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3"/>
          <p:cNvSpPr>
            <a:spLocks noChangeArrowheads="1"/>
          </p:cNvSpPr>
          <p:nvPr/>
        </p:nvSpPr>
        <p:spPr bwMode="auto">
          <a:xfrm>
            <a:off x="3573463" y="342900"/>
            <a:ext cx="23907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15" name="组合 14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362450" y="1520825"/>
            <a:ext cx="11334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algn="just" defTabSz="788988">
              <a:lnSpc>
                <a:spcPct val="15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培育</a:t>
            </a:r>
            <a:r>
              <a:rPr lang="en-US" altLang="zh-CN" sz="900">
                <a:latin typeface="微软雅黑" pitchFamily="34" charset="-122"/>
                <a:ea typeface="微软雅黑" pitchFamily="34" charset="-122"/>
              </a:rPr>
              <a:t>100</a:t>
            </a: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家门店，服务4000万居民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362450" y="2471738"/>
            <a:ext cx="113347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algn="just" defTabSz="788988">
              <a:lnSpc>
                <a:spcPct val="15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年销售额达到</a:t>
            </a:r>
            <a:r>
              <a:rPr lang="en-US" altLang="zh-CN" sz="90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亿元人民币，净利润达</a:t>
            </a:r>
            <a:r>
              <a:rPr lang="en-US" altLang="zh-CN" sz="90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亿</a:t>
            </a:r>
            <a:r>
              <a:rPr lang="en-US" altLang="zh-CN" sz="900"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千万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362450" y="3490913"/>
            <a:ext cx="113347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algn="just" defTabSz="788988">
              <a:lnSpc>
                <a:spcPct val="15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开设</a:t>
            </a:r>
            <a:r>
              <a:rPr lang="en-US" altLang="zh-CN" sz="900"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个控股子公司，实施管理运营，员工总数达</a:t>
            </a:r>
            <a:r>
              <a:rPr lang="en-US" altLang="zh-CN" sz="900">
                <a:latin typeface="微软雅黑" pitchFamily="34" charset="-122"/>
                <a:ea typeface="微软雅黑" pitchFamily="34" charset="-122"/>
              </a:rPr>
              <a:t>500</a:t>
            </a: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人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853113" y="1676400"/>
            <a:ext cx="2443162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algn="just" defTabSz="788988">
              <a:lnSpc>
                <a:spcPct val="13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将疏通社区的资金流、信息流、物流阻碍，提供一体化社区服务，就是实践居民对美好生活的向往！</a:t>
            </a:r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2882900" y="1593850"/>
            <a:ext cx="1389063" cy="85725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2936875" y="2860675"/>
            <a:ext cx="13557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2882900" y="3170238"/>
            <a:ext cx="1349375" cy="88106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组合 102"/>
          <p:cNvGrpSpPr>
            <a:grpSpLocks/>
          </p:cNvGrpSpPr>
          <p:nvPr/>
        </p:nvGrpSpPr>
        <p:grpSpPr bwMode="auto">
          <a:xfrm>
            <a:off x="2903538" y="1063625"/>
            <a:ext cx="1624012" cy="1654175"/>
            <a:chOff x="1865376" y="835152"/>
            <a:chExt cx="1969008" cy="1969008"/>
          </a:xfrm>
        </p:grpSpPr>
        <p:grpSp>
          <p:nvGrpSpPr>
            <p:cNvPr id="68" name="组合 67"/>
            <p:cNvGrpSpPr/>
            <p:nvPr/>
          </p:nvGrpSpPr>
          <p:grpSpPr>
            <a:xfrm>
              <a:off x="2492956" y="1106543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9" name="同心圆 6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solidFill>
                    <a:srgbClr val="C00000"/>
                  </a:solidFill>
                </a:endParaRPr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68648" name="TextBox 43"/>
            <p:cNvSpPr txBox="1">
              <a:spLocks noChangeArrowheads="1"/>
            </p:cNvSpPr>
            <p:nvPr/>
          </p:nvSpPr>
          <p:spPr bwMode="auto">
            <a:xfrm>
              <a:off x="2490916" y="1300004"/>
              <a:ext cx="1054757" cy="725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en-US" altLang="zh-CN" sz="30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100</a:t>
              </a:r>
            </a:p>
            <a:p>
              <a:pPr algn="ctr" defTabSz="788988"/>
              <a:r>
                <a:rPr lang="zh-CN" altLang="en-US" sz="10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家门店</a:t>
              </a:r>
            </a:p>
          </p:txBody>
        </p:sp>
      </p:grpSp>
      <p:grpSp>
        <p:nvGrpSpPr>
          <p:cNvPr id="104" name="组合 103"/>
          <p:cNvGrpSpPr>
            <a:grpSpLocks/>
          </p:cNvGrpSpPr>
          <p:nvPr/>
        </p:nvGrpSpPr>
        <p:grpSpPr bwMode="auto">
          <a:xfrm>
            <a:off x="3481388" y="2392363"/>
            <a:ext cx="884237" cy="898525"/>
            <a:chOff x="2509485" y="2337659"/>
            <a:chExt cx="1068059" cy="1068059"/>
          </a:xfrm>
        </p:grpSpPr>
        <p:grpSp>
          <p:nvGrpSpPr>
            <p:cNvPr id="65" name="组合 64"/>
            <p:cNvGrpSpPr/>
            <p:nvPr/>
          </p:nvGrpSpPr>
          <p:grpSpPr>
            <a:xfrm>
              <a:off x="2509485" y="2337659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6" name="同心圆 6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solidFill>
                    <a:srgbClr val="C00000"/>
                  </a:solidFill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68646" name="TextBox 52"/>
            <p:cNvSpPr txBox="1">
              <a:spLocks noChangeArrowheads="1"/>
            </p:cNvSpPr>
            <p:nvPr/>
          </p:nvSpPr>
          <p:spPr bwMode="auto">
            <a:xfrm>
              <a:off x="2535078" y="2508930"/>
              <a:ext cx="1025937" cy="72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en-US" altLang="zh-CN" sz="30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r>
                <a:rPr lang="zh-CN" altLang="en-US" sz="30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亿</a:t>
              </a:r>
              <a:endParaRPr lang="en-US" altLang="zh-CN" sz="30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 defTabSz="788988"/>
              <a:r>
                <a:rPr lang="zh-CN" altLang="en-US" sz="10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元年销售额</a:t>
              </a:r>
            </a:p>
          </p:txBody>
        </p:sp>
      </p:grpSp>
      <p:grpSp>
        <p:nvGrpSpPr>
          <p:cNvPr id="105" name="组合 104"/>
          <p:cNvGrpSpPr>
            <a:grpSpLocks/>
          </p:cNvGrpSpPr>
          <p:nvPr/>
        </p:nvGrpSpPr>
        <p:grpSpPr bwMode="auto">
          <a:xfrm>
            <a:off x="3489325" y="3475038"/>
            <a:ext cx="895350" cy="896937"/>
            <a:chOff x="2495829" y="3579862"/>
            <a:chExt cx="1081715" cy="1068059"/>
          </a:xfrm>
        </p:grpSpPr>
        <p:grpSp>
          <p:nvGrpSpPr>
            <p:cNvPr id="71" name="组合 70"/>
            <p:cNvGrpSpPr/>
            <p:nvPr/>
          </p:nvGrpSpPr>
          <p:grpSpPr>
            <a:xfrm>
              <a:off x="2495829" y="3579862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2" name="同心圆 7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solidFill>
                    <a:srgbClr val="C00000"/>
                  </a:solidFill>
                </a:endParaRPr>
              </a:p>
            </p:txBody>
          </p:sp>
          <p:sp>
            <p:nvSpPr>
              <p:cNvPr id="73" name="椭圆 72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68644" name="TextBox 56"/>
            <p:cNvSpPr txBox="1">
              <a:spLocks noChangeArrowheads="1"/>
            </p:cNvSpPr>
            <p:nvPr/>
          </p:nvSpPr>
          <p:spPr bwMode="auto">
            <a:xfrm>
              <a:off x="2501541" y="3740656"/>
              <a:ext cx="1076003" cy="72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en-US" altLang="zh-CN" sz="30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</a:p>
            <a:p>
              <a:pPr algn="ctr" defTabSz="788988"/>
              <a:r>
                <a:rPr lang="zh-CN" altLang="en-US" sz="10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个子公司</a:t>
              </a:r>
            </a:p>
          </p:txBody>
        </p:sp>
      </p:grpSp>
      <p:grpSp>
        <p:nvGrpSpPr>
          <p:cNvPr id="28" name="组合 27"/>
          <p:cNvGrpSpPr>
            <a:grpSpLocks/>
          </p:cNvGrpSpPr>
          <p:nvPr/>
        </p:nvGrpSpPr>
        <p:grpSpPr bwMode="auto">
          <a:xfrm>
            <a:off x="1671638" y="2105025"/>
            <a:ext cx="1204912" cy="1225550"/>
            <a:chOff x="792868" y="618113"/>
            <a:chExt cx="1314008" cy="1314008"/>
          </a:xfrm>
        </p:grpSpPr>
        <p:grpSp>
          <p:nvGrpSpPr>
            <p:cNvPr id="29" name="组合 28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1" name="同心圆 3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  <p:grpSp>
          <p:nvGrpSpPr>
            <p:cNvPr id="68640" name="椭圆 29"/>
            <p:cNvGrpSpPr>
              <a:grpSpLocks/>
            </p:cNvGrpSpPr>
            <p:nvPr/>
          </p:nvGrpSpPr>
          <p:grpSpPr bwMode="auto">
            <a:xfrm>
              <a:off x="853553" y="676767"/>
              <a:ext cx="1197663" cy="1197663"/>
              <a:chOff x="445008" y="2139696"/>
              <a:chExt cx="1328928" cy="1328928"/>
            </a:xfrm>
          </p:grpSpPr>
          <p:pic>
            <p:nvPicPr>
              <p:cNvPr id="68641" name="椭圆 29"/>
              <p:cNvPicPr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45008" y="2139696"/>
                <a:ext cx="1328928" cy="13289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8642" name="Text Box 100"/>
              <p:cNvSpPr txBox="1">
                <a:spLocks noChangeArrowheads="1"/>
              </p:cNvSpPr>
              <p:nvPr/>
            </p:nvSpPr>
            <p:spPr bwMode="auto">
              <a:xfrm>
                <a:off x="644533" y="2336515"/>
                <a:ext cx="932111" cy="932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79005" tIns="39503" rIns="79005" bIns="39503" anchor="ctr"/>
              <a:lstStyle/>
              <a:p>
                <a:pPr algn="ctr" defTabSz="788988"/>
                <a:endParaRPr lang="zh-CN" altLang="en-US" sz="16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</p:grpSp>
      <p:grpSp>
        <p:nvGrpSpPr>
          <p:cNvPr id="74" name="组合 73"/>
          <p:cNvGrpSpPr>
            <a:grpSpLocks/>
          </p:cNvGrpSpPr>
          <p:nvPr/>
        </p:nvGrpSpPr>
        <p:grpSpPr bwMode="auto">
          <a:xfrm>
            <a:off x="6578600" y="1250950"/>
            <a:ext cx="1120775" cy="365125"/>
            <a:chOff x="814328" y="3219334"/>
            <a:chExt cx="1356392" cy="432536"/>
          </a:xfrm>
        </p:grpSpPr>
        <p:grpSp>
          <p:nvGrpSpPr>
            <p:cNvPr id="68635" name="组合 74"/>
            <p:cNvGrpSpPr>
              <a:grpSpLocks/>
            </p:cNvGrpSpPr>
            <p:nvPr/>
          </p:nvGrpSpPr>
          <p:grpSpPr bwMode="auto"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77" name="组合 76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9" name="圆角矩形 78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800"/>
                </a:p>
              </p:txBody>
            </p:sp>
            <p:sp>
              <p:nvSpPr>
                <p:cNvPr id="80" name="圆角矩形 79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800"/>
                </a:p>
              </p:txBody>
            </p:sp>
          </p:grpSp>
          <p:sp>
            <p:nvSpPr>
              <p:cNvPr id="78" name="椭圆 77"/>
              <p:cNvSpPr>
                <a:spLocks noChangeArrowheads="1"/>
              </p:cNvSpPr>
              <p:nvPr/>
            </p:nvSpPr>
            <p:spPr bwMode="auto">
              <a:xfrm>
                <a:off x="2308011" y="3419152"/>
                <a:ext cx="277917" cy="281583"/>
              </a:xfrm>
              <a:prstGeom prst="ellipse">
                <a:avLst/>
              </a:prstGeom>
              <a:solidFill>
                <a:schemeClr val="accent1"/>
              </a:solidFill>
              <a:ln w="25400" algn="ctr">
                <a:noFill/>
                <a:round/>
                <a:headEnd/>
                <a:tailEnd/>
              </a:ln>
              <a:effectLst>
                <a:outerShdw dist="63500" dir="8100000" algn="tr" rotWithShape="0">
                  <a:srgbClr val="000000">
                    <a:alpha val="56998"/>
                  </a:srgbClr>
                </a:outerShdw>
              </a:effectLst>
            </p:spPr>
            <p:txBody>
              <a:bodyPr lIns="79005" tIns="39503" rIns="79005" bIns="39503" anchor="ctr"/>
              <a:lstStyle/>
              <a:p>
                <a:pPr algn="ctr" defTabSz="788988">
                  <a:defRPr/>
                </a:pPr>
                <a:endParaRPr lang="zh-CN" altLang="en-US" sz="16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68636" name="TextBox 75"/>
            <p:cNvSpPr txBox="1">
              <a:spLocks noChangeArrowheads="1"/>
            </p:cNvSpPr>
            <p:nvPr/>
          </p:nvSpPr>
          <p:spPr bwMode="auto">
            <a:xfrm>
              <a:off x="1223552" y="3332169"/>
              <a:ext cx="787706" cy="216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en-US" sz="12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实现民通</a:t>
              </a:r>
              <a:endParaRPr lang="zh-CN" altLang="en-US" sz="1200" b="1">
                <a:solidFill>
                  <a:schemeClr val="accent1"/>
                </a:solidFill>
                <a:latin typeface="宋体" charset="-122"/>
                <a:ea typeface="微软雅黑" pitchFamily="34" charset="-122"/>
              </a:endParaRPr>
            </a:p>
          </p:txBody>
        </p:sp>
      </p:grp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5853113" y="2763838"/>
            <a:ext cx="2443162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algn="just" defTabSz="788988">
              <a:lnSpc>
                <a:spcPct val="13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五年后将持续经济拉动增长，促进产业融合，催生新型商业业态！</a:t>
            </a: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5853113" y="3794125"/>
            <a:ext cx="2443162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algn="just" defTabSz="788988">
              <a:lnSpc>
                <a:spcPct val="13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将使公司成为就业大平台，社区大数据，成为市场经济下的政府好帮手！</a:t>
            </a:r>
          </a:p>
        </p:txBody>
      </p:sp>
      <p:grpSp>
        <p:nvGrpSpPr>
          <p:cNvPr id="85" name="组合 84"/>
          <p:cNvGrpSpPr>
            <a:grpSpLocks/>
          </p:cNvGrpSpPr>
          <p:nvPr/>
        </p:nvGrpSpPr>
        <p:grpSpPr bwMode="auto">
          <a:xfrm>
            <a:off x="6569075" y="2287588"/>
            <a:ext cx="1120775" cy="365125"/>
            <a:chOff x="814328" y="3219334"/>
            <a:chExt cx="1356392" cy="432536"/>
          </a:xfrm>
        </p:grpSpPr>
        <p:grpSp>
          <p:nvGrpSpPr>
            <p:cNvPr id="68631" name="组合 85"/>
            <p:cNvGrpSpPr>
              <a:grpSpLocks/>
            </p:cNvGrpSpPr>
            <p:nvPr/>
          </p:nvGrpSpPr>
          <p:grpSpPr bwMode="auto"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88" name="组合 87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0" name="圆角矩形 89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800"/>
                </a:p>
              </p:txBody>
            </p:sp>
            <p:sp>
              <p:nvSpPr>
                <p:cNvPr id="91" name="圆角矩形 90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800"/>
                </a:p>
              </p:txBody>
            </p:sp>
          </p:grpSp>
          <p:sp>
            <p:nvSpPr>
              <p:cNvPr id="89" name="椭圆 88"/>
              <p:cNvSpPr>
                <a:spLocks noChangeArrowheads="1"/>
              </p:cNvSpPr>
              <p:nvPr/>
            </p:nvSpPr>
            <p:spPr bwMode="auto">
              <a:xfrm>
                <a:off x="2308011" y="3419152"/>
                <a:ext cx="277917" cy="281583"/>
              </a:xfrm>
              <a:prstGeom prst="ellipse">
                <a:avLst/>
              </a:prstGeom>
              <a:solidFill>
                <a:schemeClr val="accent1"/>
              </a:solidFill>
              <a:ln w="25400" algn="ctr">
                <a:noFill/>
                <a:round/>
                <a:headEnd/>
                <a:tailEnd/>
              </a:ln>
              <a:effectLst>
                <a:outerShdw dist="63500" dir="8100000" algn="tr" rotWithShape="0">
                  <a:srgbClr val="000000">
                    <a:alpha val="56998"/>
                  </a:srgbClr>
                </a:outerShdw>
              </a:effectLst>
            </p:spPr>
            <p:txBody>
              <a:bodyPr lIns="79005" tIns="39503" rIns="79005" bIns="39503" anchor="ctr"/>
              <a:lstStyle/>
              <a:p>
                <a:pPr algn="ctr" defTabSz="788988">
                  <a:defRPr/>
                </a:pPr>
                <a:endParaRPr lang="zh-CN" altLang="en-US" sz="16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68632" name="TextBox 86"/>
            <p:cNvSpPr txBox="1">
              <a:spLocks noChangeArrowheads="1"/>
            </p:cNvSpPr>
            <p:nvPr/>
          </p:nvSpPr>
          <p:spPr bwMode="auto">
            <a:xfrm>
              <a:off x="1223552" y="3332169"/>
              <a:ext cx="787706" cy="216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en-US" sz="12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实现商通</a:t>
              </a:r>
            </a:p>
          </p:txBody>
        </p:sp>
      </p:grpSp>
      <p:grpSp>
        <p:nvGrpSpPr>
          <p:cNvPr id="92" name="组合 91"/>
          <p:cNvGrpSpPr>
            <a:grpSpLocks/>
          </p:cNvGrpSpPr>
          <p:nvPr/>
        </p:nvGrpSpPr>
        <p:grpSpPr bwMode="auto">
          <a:xfrm>
            <a:off x="6569075" y="3314700"/>
            <a:ext cx="1120775" cy="361950"/>
            <a:chOff x="814328" y="3219334"/>
            <a:chExt cx="1356392" cy="432536"/>
          </a:xfrm>
        </p:grpSpPr>
        <p:grpSp>
          <p:nvGrpSpPr>
            <p:cNvPr id="68627" name="组合 92"/>
            <p:cNvGrpSpPr>
              <a:grpSpLocks/>
            </p:cNvGrpSpPr>
            <p:nvPr/>
          </p:nvGrpSpPr>
          <p:grpSpPr bwMode="auto"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95" name="组合 94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7" name="圆角矩形 96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800"/>
                </a:p>
              </p:txBody>
            </p:sp>
            <p:sp>
              <p:nvSpPr>
                <p:cNvPr id="98" name="圆角矩形 97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800"/>
                </a:p>
              </p:txBody>
            </p:sp>
          </p:grpSp>
          <p:sp>
            <p:nvSpPr>
              <p:cNvPr id="96" name="椭圆 95"/>
              <p:cNvSpPr>
                <a:spLocks noChangeArrowheads="1"/>
              </p:cNvSpPr>
              <p:nvPr/>
            </p:nvSpPr>
            <p:spPr bwMode="auto">
              <a:xfrm>
                <a:off x="2308011" y="3420324"/>
                <a:ext cx="277917" cy="279238"/>
              </a:xfrm>
              <a:prstGeom prst="ellipse">
                <a:avLst/>
              </a:prstGeom>
              <a:solidFill>
                <a:schemeClr val="accent1"/>
              </a:solidFill>
              <a:ln w="25400" algn="ctr">
                <a:noFill/>
                <a:round/>
                <a:headEnd/>
                <a:tailEnd/>
              </a:ln>
              <a:effectLst>
                <a:outerShdw dist="63500" dir="8100000" algn="tr" rotWithShape="0">
                  <a:srgbClr val="000000">
                    <a:alpha val="56998"/>
                  </a:srgbClr>
                </a:outerShdw>
              </a:effectLst>
            </p:spPr>
            <p:txBody>
              <a:bodyPr lIns="79005" tIns="39503" rIns="79005" bIns="39503" anchor="ctr"/>
              <a:lstStyle/>
              <a:p>
                <a:pPr algn="ctr" defTabSz="788988">
                  <a:defRPr/>
                </a:pPr>
                <a:endParaRPr lang="zh-CN" altLang="en-US" sz="16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68628" name="TextBox 93"/>
            <p:cNvSpPr txBox="1">
              <a:spLocks noChangeArrowheads="1"/>
            </p:cNvSpPr>
            <p:nvPr/>
          </p:nvSpPr>
          <p:spPr bwMode="auto">
            <a:xfrm>
              <a:off x="1223552" y="3331263"/>
              <a:ext cx="787706" cy="218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en-US" sz="12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实现政通</a:t>
              </a:r>
              <a:endParaRPr lang="zh-CN" altLang="en-US" sz="1200" b="1">
                <a:solidFill>
                  <a:schemeClr val="accent1"/>
                </a:solidFill>
                <a:latin typeface="宋体" charset="-122"/>
                <a:ea typeface="微软雅黑" pitchFamily="34" charset="-122"/>
              </a:endParaRPr>
            </a:p>
          </p:txBody>
        </p:sp>
      </p:grp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9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45446E-6 L 0.17847 0.88793 " pathEditMode="relative" rAng="0" ptsTypes="AA">
                                      <p:cBhvr>
                                        <p:cTn id="15" dur="6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4" y="443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800"/>
                            </p:stCondLst>
                            <p:childTnLst>
                              <p:par>
                                <p:cTn id="5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1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400"/>
                            </p:stCondLst>
                            <p:childTnLst>
                              <p:par>
                                <p:cTn id="6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3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7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3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  <p:bldP spid="21" grpId="0"/>
      <p:bldP spid="23" grpId="0"/>
      <p:bldP spid="82" grpId="0"/>
      <p:bldP spid="8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矩形 3"/>
          <p:cNvSpPr>
            <a:spLocks noChangeArrowheads="1"/>
          </p:cNvSpPr>
          <p:nvPr/>
        </p:nvSpPr>
        <p:spPr bwMode="auto">
          <a:xfrm>
            <a:off x="3573463" y="342900"/>
            <a:ext cx="23907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359" name="组合 358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360" name="直接连接符 359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直接连接符 360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79" name="Straight Connector 29"/>
          <p:cNvCxnSpPr>
            <a:stCxn id="728" idx="2"/>
            <a:endCxn id="725" idx="2"/>
          </p:cNvCxnSpPr>
          <p:nvPr/>
        </p:nvCxnSpPr>
        <p:spPr>
          <a:xfrm flipH="1" flipV="1">
            <a:off x="268284325" y="893675188"/>
            <a:ext cx="392113" cy="846137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2" name="Straight Connector 29"/>
          <p:cNvCxnSpPr>
            <a:endCxn id="728" idx="2"/>
          </p:cNvCxnSpPr>
          <p:nvPr/>
        </p:nvCxnSpPr>
        <p:spPr>
          <a:xfrm>
            <a:off x="266244388" y="892998913"/>
            <a:ext cx="2432050" cy="1522412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5" name="Straight Connector 29"/>
          <p:cNvCxnSpPr>
            <a:cxnSpLocks noChangeShapeType="1"/>
          </p:cNvCxnSpPr>
          <p:nvPr/>
        </p:nvCxnSpPr>
        <p:spPr bwMode="auto">
          <a:xfrm flipH="1" flipV="1">
            <a:off x="264653713" y="893257675"/>
            <a:ext cx="1328737" cy="5180013"/>
          </a:xfrm>
          <a:prstGeom prst="line">
            <a:avLst/>
          </a:prstGeom>
          <a:noFill/>
          <a:ln w="6350" algn="ctr">
            <a:solidFill>
              <a:srgbClr val="0076A3"/>
            </a:solidFill>
            <a:miter lim="800000"/>
            <a:headEnd/>
            <a:tailEnd/>
          </a:ln>
        </p:spPr>
      </p:cxnSp>
      <p:grpSp>
        <p:nvGrpSpPr>
          <p:cNvPr id="2" name="Group 66"/>
          <p:cNvGrpSpPr>
            <a:grpSpLocks/>
          </p:cNvGrpSpPr>
          <p:nvPr/>
        </p:nvGrpSpPr>
        <p:grpSpPr bwMode="auto">
          <a:xfrm>
            <a:off x="3969301" y="1172278"/>
            <a:ext cx="3159699" cy="2701592"/>
            <a:chOff x="720" y="839"/>
            <a:chExt cx="3740" cy="3146"/>
          </a:xfrm>
          <a:solidFill>
            <a:srgbClr val="F8F8F8"/>
          </a:solidFill>
        </p:grpSpPr>
        <p:sp>
          <p:nvSpPr>
            <p:cNvPr id="3" name="Freeform 67"/>
            <p:cNvSpPr>
              <a:spLocks/>
            </p:cNvSpPr>
            <p:nvPr/>
          </p:nvSpPr>
          <p:spPr bwMode="gray">
            <a:xfrm>
              <a:off x="720" y="1296"/>
              <a:ext cx="1495" cy="1136"/>
            </a:xfrm>
            <a:custGeom>
              <a:avLst/>
              <a:gdLst>
                <a:gd name="T0" fmla="*/ 3 w 2990"/>
                <a:gd name="T1" fmla="*/ 357 h 2273"/>
                <a:gd name="T2" fmla="*/ 23 w 2990"/>
                <a:gd name="T3" fmla="*/ 365 h 2273"/>
                <a:gd name="T4" fmla="*/ 29 w 2990"/>
                <a:gd name="T5" fmla="*/ 390 h 2273"/>
                <a:gd name="T6" fmla="*/ 28 w 2990"/>
                <a:gd name="T7" fmla="*/ 419 h 2273"/>
                <a:gd name="T8" fmla="*/ 18 w 2990"/>
                <a:gd name="T9" fmla="*/ 419 h 2273"/>
                <a:gd name="T10" fmla="*/ 0 w 2990"/>
                <a:gd name="T11" fmla="*/ 429 h 2273"/>
                <a:gd name="T12" fmla="*/ 31 w 2990"/>
                <a:gd name="T13" fmla="*/ 438 h 2273"/>
                <a:gd name="T14" fmla="*/ 47 w 2990"/>
                <a:gd name="T15" fmla="*/ 456 h 2273"/>
                <a:gd name="T16" fmla="*/ 49 w 2990"/>
                <a:gd name="T17" fmla="*/ 490 h 2273"/>
                <a:gd name="T18" fmla="*/ 71 w 2990"/>
                <a:gd name="T19" fmla="*/ 507 h 2273"/>
                <a:gd name="T20" fmla="*/ 109 w 2990"/>
                <a:gd name="T21" fmla="*/ 521 h 2273"/>
                <a:gd name="T22" fmla="*/ 152 w 2990"/>
                <a:gd name="T23" fmla="*/ 516 h 2273"/>
                <a:gd name="T24" fmla="*/ 185 w 2990"/>
                <a:gd name="T25" fmla="*/ 542 h 2273"/>
                <a:gd name="T26" fmla="*/ 259 w 2990"/>
                <a:gd name="T27" fmla="*/ 549 h 2273"/>
                <a:gd name="T28" fmla="*/ 414 w 2990"/>
                <a:gd name="T29" fmla="*/ 546 h 2273"/>
                <a:gd name="T30" fmla="*/ 539 w 2990"/>
                <a:gd name="T31" fmla="*/ 549 h 2273"/>
                <a:gd name="T32" fmla="*/ 585 w 2990"/>
                <a:gd name="T33" fmla="*/ 458 h 2273"/>
                <a:gd name="T34" fmla="*/ 714 w 2990"/>
                <a:gd name="T35" fmla="*/ 339 h 2273"/>
                <a:gd name="T36" fmla="*/ 743 w 2990"/>
                <a:gd name="T37" fmla="*/ 295 h 2273"/>
                <a:gd name="T38" fmla="*/ 727 w 2990"/>
                <a:gd name="T39" fmla="*/ 263 h 2273"/>
                <a:gd name="T40" fmla="*/ 716 w 2990"/>
                <a:gd name="T41" fmla="*/ 233 h 2273"/>
                <a:gd name="T42" fmla="*/ 678 w 2990"/>
                <a:gd name="T43" fmla="*/ 213 h 2273"/>
                <a:gd name="T44" fmla="*/ 631 w 2990"/>
                <a:gd name="T45" fmla="*/ 198 h 2273"/>
                <a:gd name="T46" fmla="*/ 592 w 2990"/>
                <a:gd name="T47" fmla="*/ 185 h 2273"/>
                <a:gd name="T48" fmla="*/ 578 w 2990"/>
                <a:gd name="T49" fmla="*/ 170 h 2273"/>
                <a:gd name="T50" fmla="*/ 594 w 2990"/>
                <a:gd name="T51" fmla="*/ 148 h 2273"/>
                <a:gd name="T52" fmla="*/ 598 w 2990"/>
                <a:gd name="T53" fmla="*/ 114 h 2273"/>
                <a:gd name="T54" fmla="*/ 580 w 2990"/>
                <a:gd name="T55" fmla="*/ 75 h 2273"/>
                <a:gd name="T56" fmla="*/ 562 w 2990"/>
                <a:gd name="T57" fmla="*/ 63 h 2273"/>
                <a:gd name="T58" fmla="*/ 540 w 2990"/>
                <a:gd name="T59" fmla="*/ 55 h 2273"/>
                <a:gd name="T60" fmla="*/ 520 w 2990"/>
                <a:gd name="T61" fmla="*/ 29 h 2273"/>
                <a:gd name="T62" fmla="*/ 517 w 2990"/>
                <a:gd name="T63" fmla="*/ 8 h 2273"/>
                <a:gd name="T64" fmla="*/ 492 w 2990"/>
                <a:gd name="T65" fmla="*/ 0 h 2273"/>
                <a:gd name="T66" fmla="*/ 479 w 2990"/>
                <a:gd name="T67" fmla="*/ 21 h 2273"/>
                <a:gd name="T68" fmla="*/ 449 w 2990"/>
                <a:gd name="T69" fmla="*/ 35 h 2273"/>
                <a:gd name="T70" fmla="*/ 438 w 2990"/>
                <a:gd name="T71" fmla="*/ 79 h 2273"/>
                <a:gd name="T72" fmla="*/ 411 w 2990"/>
                <a:gd name="T73" fmla="*/ 85 h 2273"/>
                <a:gd name="T74" fmla="*/ 384 w 2990"/>
                <a:gd name="T75" fmla="*/ 75 h 2273"/>
                <a:gd name="T76" fmla="*/ 363 w 2990"/>
                <a:gd name="T77" fmla="*/ 71 h 2273"/>
                <a:gd name="T78" fmla="*/ 334 w 2990"/>
                <a:gd name="T79" fmla="*/ 122 h 2273"/>
                <a:gd name="T80" fmla="*/ 344 w 2990"/>
                <a:gd name="T81" fmla="*/ 140 h 2273"/>
                <a:gd name="T82" fmla="*/ 322 w 2990"/>
                <a:gd name="T83" fmla="*/ 144 h 2273"/>
                <a:gd name="T84" fmla="*/ 295 w 2990"/>
                <a:gd name="T85" fmla="*/ 136 h 2273"/>
                <a:gd name="T86" fmla="*/ 257 w 2990"/>
                <a:gd name="T87" fmla="*/ 138 h 2273"/>
                <a:gd name="T88" fmla="*/ 266 w 2990"/>
                <a:gd name="T89" fmla="*/ 148 h 2273"/>
                <a:gd name="T90" fmla="*/ 262 w 2990"/>
                <a:gd name="T91" fmla="*/ 173 h 2273"/>
                <a:gd name="T92" fmla="*/ 263 w 2990"/>
                <a:gd name="T93" fmla="*/ 220 h 2273"/>
                <a:gd name="T94" fmla="*/ 241 w 2990"/>
                <a:gd name="T95" fmla="*/ 242 h 2273"/>
                <a:gd name="T96" fmla="*/ 230 w 2990"/>
                <a:gd name="T97" fmla="*/ 267 h 2273"/>
                <a:gd name="T98" fmla="*/ 177 w 2990"/>
                <a:gd name="T99" fmla="*/ 281 h 2273"/>
                <a:gd name="T100" fmla="*/ 147 w 2990"/>
                <a:gd name="T101" fmla="*/ 286 h 2273"/>
                <a:gd name="T102" fmla="*/ 114 w 2990"/>
                <a:gd name="T103" fmla="*/ 294 h 2273"/>
                <a:gd name="T104" fmla="*/ 80 w 2990"/>
                <a:gd name="T105" fmla="*/ 302 h 2273"/>
                <a:gd name="T106" fmla="*/ 80 w 2990"/>
                <a:gd name="T107" fmla="*/ 289 h 2273"/>
                <a:gd name="T108" fmla="*/ 55 w 2990"/>
                <a:gd name="T109" fmla="*/ 291 h 2273"/>
                <a:gd name="T110" fmla="*/ 29 w 2990"/>
                <a:gd name="T111" fmla="*/ 297 h 2273"/>
                <a:gd name="T112" fmla="*/ 10 w 2990"/>
                <a:gd name="T113" fmla="*/ 318 h 227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990"/>
                <a:gd name="T172" fmla="*/ 0 h 2273"/>
                <a:gd name="T173" fmla="*/ 2990 w 2990"/>
                <a:gd name="T174" fmla="*/ 2273 h 227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990" h="2273">
                  <a:moveTo>
                    <a:pt x="29" y="1289"/>
                  </a:moveTo>
                  <a:lnTo>
                    <a:pt x="4" y="1329"/>
                  </a:lnTo>
                  <a:lnTo>
                    <a:pt x="12" y="1378"/>
                  </a:lnTo>
                  <a:lnTo>
                    <a:pt x="12" y="1382"/>
                  </a:lnTo>
                  <a:lnTo>
                    <a:pt x="10" y="1395"/>
                  </a:lnTo>
                  <a:lnTo>
                    <a:pt x="10" y="1411"/>
                  </a:lnTo>
                  <a:lnTo>
                    <a:pt x="10" y="1429"/>
                  </a:lnTo>
                  <a:lnTo>
                    <a:pt x="14" y="1443"/>
                  </a:lnTo>
                  <a:lnTo>
                    <a:pt x="20" y="1451"/>
                  </a:lnTo>
                  <a:lnTo>
                    <a:pt x="31" y="1453"/>
                  </a:lnTo>
                  <a:lnTo>
                    <a:pt x="43" y="1451"/>
                  </a:lnTo>
                  <a:lnTo>
                    <a:pt x="55" y="1449"/>
                  </a:lnTo>
                  <a:lnTo>
                    <a:pt x="73" y="1451"/>
                  </a:lnTo>
                  <a:lnTo>
                    <a:pt x="94" y="1462"/>
                  </a:lnTo>
                  <a:lnTo>
                    <a:pt x="116" y="1480"/>
                  </a:lnTo>
                  <a:lnTo>
                    <a:pt x="132" y="1502"/>
                  </a:lnTo>
                  <a:lnTo>
                    <a:pt x="136" y="1514"/>
                  </a:lnTo>
                  <a:lnTo>
                    <a:pt x="132" y="1525"/>
                  </a:lnTo>
                  <a:lnTo>
                    <a:pt x="126" y="1537"/>
                  </a:lnTo>
                  <a:lnTo>
                    <a:pt x="120" y="1549"/>
                  </a:lnTo>
                  <a:lnTo>
                    <a:pt x="116" y="1561"/>
                  </a:lnTo>
                  <a:lnTo>
                    <a:pt x="116" y="1577"/>
                  </a:lnTo>
                  <a:lnTo>
                    <a:pt x="114" y="1596"/>
                  </a:lnTo>
                  <a:lnTo>
                    <a:pt x="110" y="1618"/>
                  </a:lnTo>
                  <a:lnTo>
                    <a:pt x="108" y="1640"/>
                  </a:lnTo>
                  <a:lnTo>
                    <a:pt x="108" y="1657"/>
                  </a:lnTo>
                  <a:lnTo>
                    <a:pt x="112" y="1669"/>
                  </a:lnTo>
                  <a:lnTo>
                    <a:pt x="114" y="1679"/>
                  </a:lnTo>
                  <a:lnTo>
                    <a:pt x="114" y="1691"/>
                  </a:lnTo>
                  <a:lnTo>
                    <a:pt x="106" y="1699"/>
                  </a:lnTo>
                  <a:lnTo>
                    <a:pt x="96" y="1703"/>
                  </a:lnTo>
                  <a:lnTo>
                    <a:pt x="89" y="1701"/>
                  </a:lnTo>
                  <a:lnTo>
                    <a:pt x="83" y="1695"/>
                  </a:lnTo>
                  <a:lnTo>
                    <a:pt x="77" y="1687"/>
                  </a:lnTo>
                  <a:lnTo>
                    <a:pt x="69" y="1679"/>
                  </a:lnTo>
                  <a:lnTo>
                    <a:pt x="63" y="1673"/>
                  </a:lnTo>
                  <a:lnTo>
                    <a:pt x="53" y="1675"/>
                  </a:lnTo>
                  <a:lnTo>
                    <a:pt x="41" y="1685"/>
                  </a:lnTo>
                  <a:lnTo>
                    <a:pt x="26" y="1699"/>
                  </a:lnTo>
                  <a:lnTo>
                    <a:pt x="12" y="1708"/>
                  </a:lnTo>
                  <a:lnTo>
                    <a:pt x="4" y="1712"/>
                  </a:lnTo>
                  <a:lnTo>
                    <a:pt x="0" y="1716"/>
                  </a:lnTo>
                  <a:lnTo>
                    <a:pt x="6" y="1720"/>
                  </a:lnTo>
                  <a:lnTo>
                    <a:pt x="20" y="1724"/>
                  </a:lnTo>
                  <a:lnTo>
                    <a:pt x="41" y="1728"/>
                  </a:lnTo>
                  <a:lnTo>
                    <a:pt x="65" y="1734"/>
                  </a:lnTo>
                  <a:lnTo>
                    <a:pt x="89" y="1740"/>
                  </a:lnTo>
                  <a:lnTo>
                    <a:pt x="110" y="1746"/>
                  </a:lnTo>
                  <a:lnTo>
                    <a:pt x="126" y="1754"/>
                  </a:lnTo>
                  <a:lnTo>
                    <a:pt x="136" y="1764"/>
                  </a:lnTo>
                  <a:lnTo>
                    <a:pt x="140" y="1771"/>
                  </a:lnTo>
                  <a:lnTo>
                    <a:pt x="150" y="1779"/>
                  </a:lnTo>
                  <a:lnTo>
                    <a:pt x="159" y="1785"/>
                  </a:lnTo>
                  <a:lnTo>
                    <a:pt x="169" y="1795"/>
                  </a:lnTo>
                  <a:lnTo>
                    <a:pt x="177" y="1807"/>
                  </a:lnTo>
                  <a:lnTo>
                    <a:pt x="185" y="1825"/>
                  </a:lnTo>
                  <a:lnTo>
                    <a:pt x="187" y="1848"/>
                  </a:lnTo>
                  <a:lnTo>
                    <a:pt x="185" y="1870"/>
                  </a:lnTo>
                  <a:lnTo>
                    <a:pt x="179" y="1888"/>
                  </a:lnTo>
                  <a:lnTo>
                    <a:pt x="175" y="1905"/>
                  </a:lnTo>
                  <a:lnTo>
                    <a:pt x="177" y="1921"/>
                  </a:lnTo>
                  <a:lnTo>
                    <a:pt x="185" y="1941"/>
                  </a:lnTo>
                  <a:lnTo>
                    <a:pt x="195" y="1960"/>
                  </a:lnTo>
                  <a:lnTo>
                    <a:pt x="207" y="1978"/>
                  </a:lnTo>
                  <a:lnTo>
                    <a:pt x="218" y="1986"/>
                  </a:lnTo>
                  <a:lnTo>
                    <a:pt x="232" y="1990"/>
                  </a:lnTo>
                  <a:lnTo>
                    <a:pt x="246" y="1994"/>
                  </a:lnTo>
                  <a:lnTo>
                    <a:pt x="260" y="2002"/>
                  </a:lnTo>
                  <a:lnTo>
                    <a:pt x="270" y="2014"/>
                  </a:lnTo>
                  <a:lnTo>
                    <a:pt x="281" y="2029"/>
                  </a:lnTo>
                  <a:lnTo>
                    <a:pt x="299" y="2045"/>
                  </a:lnTo>
                  <a:lnTo>
                    <a:pt x="327" y="2057"/>
                  </a:lnTo>
                  <a:lnTo>
                    <a:pt x="352" y="2067"/>
                  </a:lnTo>
                  <a:lnTo>
                    <a:pt x="378" y="2076"/>
                  </a:lnTo>
                  <a:lnTo>
                    <a:pt x="402" y="2082"/>
                  </a:lnTo>
                  <a:lnTo>
                    <a:pt x="421" y="2086"/>
                  </a:lnTo>
                  <a:lnTo>
                    <a:pt x="435" y="2084"/>
                  </a:lnTo>
                  <a:lnTo>
                    <a:pt x="457" y="2078"/>
                  </a:lnTo>
                  <a:lnTo>
                    <a:pt x="484" y="2073"/>
                  </a:lnTo>
                  <a:lnTo>
                    <a:pt x="514" y="2065"/>
                  </a:lnTo>
                  <a:lnTo>
                    <a:pt x="543" y="2059"/>
                  </a:lnTo>
                  <a:lnTo>
                    <a:pt x="569" y="2057"/>
                  </a:lnTo>
                  <a:lnTo>
                    <a:pt x="589" y="2057"/>
                  </a:lnTo>
                  <a:lnTo>
                    <a:pt x="608" y="2065"/>
                  </a:lnTo>
                  <a:lnTo>
                    <a:pt x="626" y="2078"/>
                  </a:lnTo>
                  <a:lnTo>
                    <a:pt x="642" y="2096"/>
                  </a:lnTo>
                  <a:lnTo>
                    <a:pt x="661" y="2116"/>
                  </a:lnTo>
                  <a:lnTo>
                    <a:pt x="687" y="2134"/>
                  </a:lnTo>
                  <a:lnTo>
                    <a:pt x="711" y="2149"/>
                  </a:lnTo>
                  <a:lnTo>
                    <a:pt x="726" y="2161"/>
                  </a:lnTo>
                  <a:lnTo>
                    <a:pt x="738" y="2171"/>
                  </a:lnTo>
                  <a:lnTo>
                    <a:pt x="742" y="2177"/>
                  </a:lnTo>
                  <a:lnTo>
                    <a:pt x="744" y="2179"/>
                  </a:lnTo>
                  <a:lnTo>
                    <a:pt x="856" y="2218"/>
                  </a:lnTo>
                  <a:lnTo>
                    <a:pt x="892" y="2242"/>
                  </a:lnTo>
                  <a:lnTo>
                    <a:pt x="949" y="2236"/>
                  </a:lnTo>
                  <a:lnTo>
                    <a:pt x="986" y="2191"/>
                  </a:lnTo>
                  <a:lnTo>
                    <a:pt x="1035" y="2199"/>
                  </a:lnTo>
                  <a:lnTo>
                    <a:pt x="1152" y="2222"/>
                  </a:lnTo>
                  <a:lnTo>
                    <a:pt x="1201" y="2261"/>
                  </a:lnTo>
                  <a:lnTo>
                    <a:pt x="1256" y="2273"/>
                  </a:lnTo>
                  <a:lnTo>
                    <a:pt x="1392" y="2236"/>
                  </a:lnTo>
                  <a:lnTo>
                    <a:pt x="1431" y="2260"/>
                  </a:lnTo>
                  <a:lnTo>
                    <a:pt x="1539" y="2189"/>
                  </a:lnTo>
                  <a:lnTo>
                    <a:pt x="1657" y="2187"/>
                  </a:lnTo>
                  <a:lnTo>
                    <a:pt x="1726" y="2155"/>
                  </a:lnTo>
                  <a:lnTo>
                    <a:pt x="1821" y="2167"/>
                  </a:lnTo>
                  <a:lnTo>
                    <a:pt x="1935" y="2242"/>
                  </a:lnTo>
                  <a:lnTo>
                    <a:pt x="2026" y="2230"/>
                  </a:lnTo>
                  <a:lnTo>
                    <a:pt x="2088" y="2265"/>
                  </a:lnTo>
                  <a:lnTo>
                    <a:pt x="2193" y="2230"/>
                  </a:lnTo>
                  <a:lnTo>
                    <a:pt x="2155" y="2197"/>
                  </a:lnTo>
                  <a:lnTo>
                    <a:pt x="2161" y="2147"/>
                  </a:lnTo>
                  <a:lnTo>
                    <a:pt x="2214" y="2128"/>
                  </a:lnTo>
                  <a:lnTo>
                    <a:pt x="2242" y="2063"/>
                  </a:lnTo>
                  <a:lnTo>
                    <a:pt x="2124" y="1970"/>
                  </a:lnTo>
                  <a:lnTo>
                    <a:pt x="2128" y="1890"/>
                  </a:lnTo>
                  <a:lnTo>
                    <a:pt x="2199" y="1850"/>
                  </a:lnTo>
                  <a:lnTo>
                    <a:pt x="2337" y="1834"/>
                  </a:lnTo>
                  <a:lnTo>
                    <a:pt x="2484" y="1797"/>
                  </a:lnTo>
                  <a:lnTo>
                    <a:pt x="2545" y="1764"/>
                  </a:lnTo>
                  <a:lnTo>
                    <a:pt x="2624" y="1777"/>
                  </a:lnTo>
                  <a:lnTo>
                    <a:pt x="2592" y="1514"/>
                  </a:lnTo>
                  <a:lnTo>
                    <a:pt x="2673" y="1466"/>
                  </a:lnTo>
                  <a:lnTo>
                    <a:pt x="2752" y="1388"/>
                  </a:lnTo>
                  <a:lnTo>
                    <a:pt x="2856" y="1356"/>
                  </a:lnTo>
                  <a:lnTo>
                    <a:pt x="2939" y="1329"/>
                  </a:lnTo>
                  <a:lnTo>
                    <a:pt x="2966" y="1299"/>
                  </a:lnTo>
                  <a:lnTo>
                    <a:pt x="2957" y="1258"/>
                  </a:lnTo>
                  <a:lnTo>
                    <a:pt x="2990" y="1207"/>
                  </a:lnTo>
                  <a:lnTo>
                    <a:pt x="2988" y="1205"/>
                  </a:lnTo>
                  <a:lnTo>
                    <a:pt x="2982" y="1195"/>
                  </a:lnTo>
                  <a:lnTo>
                    <a:pt x="2972" y="1183"/>
                  </a:lnTo>
                  <a:lnTo>
                    <a:pt x="2961" y="1167"/>
                  </a:lnTo>
                  <a:lnTo>
                    <a:pt x="2949" y="1149"/>
                  </a:lnTo>
                  <a:lnTo>
                    <a:pt x="2937" y="1134"/>
                  </a:lnTo>
                  <a:lnTo>
                    <a:pt x="2929" y="1116"/>
                  </a:lnTo>
                  <a:lnTo>
                    <a:pt x="2923" y="1102"/>
                  </a:lnTo>
                  <a:lnTo>
                    <a:pt x="2915" y="1079"/>
                  </a:lnTo>
                  <a:lnTo>
                    <a:pt x="2905" y="1053"/>
                  </a:lnTo>
                  <a:lnTo>
                    <a:pt x="2898" y="1025"/>
                  </a:lnTo>
                  <a:lnTo>
                    <a:pt x="2888" y="1000"/>
                  </a:lnTo>
                  <a:lnTo>
                    <a:pt x="2880" y="982"/>
                  </a:lnTo>
                  <a:lnTo>
                    <a:pt x="2872" y="957"/>
                  </a:lnTo>
                  <a:lnTo>
                    <a:pt x="2870" y="941"/>
                  </a:lnTo>
                  <a:lnTo>
                    <a:pt x="2870" y="935"/>
                  </a:lnTo>
                  <a:lnTo>
                    <a:pt x="2864" y="933"/>
                  </a:lnTo>
                  <a:lnTo>
                    <a:pt x="2850" y="933"/>
                  </a:lnTo>
                  <a:lnTo>
                    <a:pt x="2829" y="929"/>
                  </a:lnTo>
                  <a:lnTo>
                    <a:pt x="2805" y="923"/>
                  </a:lnTo>
                  <a:lnTo>
                    <a:pt x="2781" y="913"/>
                  </a:lnTo>
                  <a:lnTo>
                    <a:pt x="2760" y="898"/>
                  </a:lnTo>
                  <a:lnTo>
                    <a:pt x="2734" y="874"/>
                  </a:lnTo>
                  <a:lnTo>
                    <a:pt x="2709" y="854"/>
                  </a:lnTo>
                  <a:lnTo>
                    <a:pt x="2687" y="837"/>
                  </a:lnTo>
                  <a:lnTo>
                    <a:pt x="2665" y="819"/>
                  </a:lnTo>
                  <a:lnTo>
                    <a:pt x="2648" y="809"/>
                  </a:lnTo>
                  <a:lnTo>
                    <a:pt x="2622" y="803"/>
                  </a:lnTo>
                  <a:lnTo>
                    <a:pt x="2590" y="801"/>
                  </a:lnTo>
                  <a:lnTo>
                    <a:pt x="2557" y="797"/>
                  </a:lnTo>
                  <a:lnTo>
                    <a:pt x="2524" y="795"/>
                  </a:lnTo>
                  <a:lnTo>
                    <a:pt x="2494" y="789"/>
                  </a:lnTo>
                  <a:lnTo>
                    <a:pt x="2468" y="781"/>
                  </a:lnTo>
                  <a:lnTo>
                    <a:pt x="2443" y="770"/>
                  </a:lnTo>
                  <a:lnTo>
                    <a:pt x="2417" y="760"/>
                  </a:lnTo>
                  <a:lnTo>
                    <a:pt x="2396" y="752"/>
                  </a:lnTo>
                  <a:lnTo>
                    <a:pt x="2378" y="746"/>
                  </a:lnTo>
                  <a:lnTo>
                    <a:pt x="2366" y="742"/>
                  </a:lnTo>
                  <a:lnTo>
                    <a:pt x="2360" y="740"/>
                  </a:lnTo>
                  <a:lnTo>
                    <a:pt x="2356" y="738"/>
                  </a:lnTo>
                  <a:lnTo>
                    <a:pt x="2348" y="730"/>
                  </a:lnTo>
                  <a:lnTo>
                    <a:pt x="2337" y="720"/>
                  </a:lnTo>
                  <a:lnTo>
                    <a:pt x="2325" y="709"/>
                  </a:lnTo>
                  <a:lnTo>
                    <a:pt x="2315" y="695"/>
                  </a:lnTo>
                  <a:lnTo>
                    <a:pt x="2309" y="683"/>
                  </a:lnTo>
                  <a:lnTo>
                    <a:pt x="2311" y="669"/>
                  </a:lnTo>
                  <a:lnTo>
                    <a:pt x="2321" y="655"/>
                  </a:lnTo>
                  <a:lnTo>
                    <a:pt x="2333" y="646"/>
                  </a:lnTo>
                  <a:lnTo>
                    <a:pt x="2348" y="634"/>
                  </a:lnTo>
                  <a:lnTo>
                    <a:pt x="2360" y="622"/>
                  </a:lnTo>
                  <a:lnTo>
                    <a:pt x="2372" y="610"/>
                  </a:lnTo>
                  <a:lnTo>
                    <a:pt x="2376" y="592"/>
                  </a:lnTo>
                  <a:lnTo>
                    <a:pt x="2378" y="569"/>
                  </a:lnTo>
                  <a:lnTo>
                    <a:pt x="2378" y="547"/>
                  </a:lnTo>
                  <a:lnTo>
                    <a:pt x="2380" y="528"/>
                  </a:lnTo>
                  <a:lnTo>
                    <a:pt x="2390" y="506"/>
                  </a:lnTo>
                  <a:lnTo>
                    <a:pt x="2396" y="490"/>
                  </a:lnTo>
                  <a:lnTo>
                    <a:pt x="2396" y="474"/>
                  </a:lnTo>
                  <a:lnTo>
                    <a:pt x="2390" y="459"/>
                  </a:lnTo>
                  <a:lnTo>
                    <a:pt x="2382" y="445"/>
                  </a:lnTo>
                  <a:lnTo>
                    <a:pt x="2374" y="433"/>
                  </a:lnTo>
                  <a:lnTo>
                    <a:pt x="2358" y="407"/>
                  </a:lnTo>
                  <a:lnTo>
                    <a:pt x="2342" y="378"/>
                  </a:lnTo>
                  <a:lnTo>
                    <a:pt x="2335" y="344"/>
                  </a:lnTo>
                  <a:lnTo>
                    <a:pt x="2329" y="321"/>
                  </a:lnTo>
                  <a:lnTo>
                    <a:pt x="2319" y="303"/>
                  </a:lnTo>
                  <a:lnTo>
                    <a:pt x="2307" y="287"/>
                  </a:lnTo>
                  <a:lnTo>
                    <a:pt x="2295" y="276"/>
                  </a:lnTo>
                  <a:lnTo>
                    <a:pt x="2285" y="270"/>
                  </a:lnTo>
                  <a:lnTo>
                    <a:pt x="2276" y="266"/>
                  </a:lnTo>
                  <a:lnTo>
                    <a:pt x="2264" y="266"/>
                  </a:lnTo>
                  <a:lnTo>
                    <a:pt x="2256" y="262"/>
                  </a:lnTo>
                  <a:lnTo>
                    <a:pt x="2248" y="254"/>
                  </a:lnTo>
                  <a:lnTo>
                    <a:pt x="2238" y="248"/>
                  </a:lnTo>
                  <a:lnTo>
                    <a:pt x="2224" y="246"/>
                  </a:lnTo>
                  <a:lnTo>
                    <a:pt x="2209" y="248"/>
                  </a:lnTo>
                  <a:lnTo>
                    <a:pt x="2191" y="248"/>
                  </a:lnTo>
                  <a:lnTo>
                    <a:pt x="2177" y="246"/>
                  </a:lnTo>
                  <a:lnTo>
                    <a:pt x="2169" y="238"/>
                  </a:lnTo>
                  <a:lnTo>
                    <a:pt x="2159" y="221"/>
                  </a:lnTo>
                  <a:lnTo>
                    <a:pt x="2150" y="197"/>
                  </a:lnTo>
                  <a:lnTo>
                    <a:pt x="2136" y="173"/>
                  </a:lnTo>
                  <a:lnTo>
                    <a:pt x="2120" y="156"/>
                  </a:lnTo>
                  <a:lnTo>
                    <a:pt x="2106" y="144"/>
                  </a:lnTo>
                  <a:lnTo>
                    <a:pt x="2092" y="136"/>
                  </a:lnTo>
                  <a:lnTo>
                    <a:pt x="2083" y="128"/>
                  </a:lnTo>
                  <a:lnTo>
                    <a:pt x="2077" y="118"/>
                  </a:lnTo>
                  <a:lnTo>
                    <a:pt x="2075" y="104"/>
                  </a:lnTo>
                  <a:lnTo>
                    <a:pt x="2071" y="87"/>
                  </a:lnTo>
                  <a:lnTo>
                    <a:pt x="2061" y="73"/>
                  </a:lnTo>
                  <a:lnTo>
                    <a:pt x="2053" y="63"/>
                  </a:lnTo>
                  <a:lnTo>
                    <a:pt x="2051" y="53"/>
                  </a:lnTo>
                  <a:lnTo>
                    <a:pt x="2057" y="41"/>
                  </a:lnTo>
                  <a:lnTo>
                    <a:pt x="2065" y="32"/>
                  </a:lnTo>
                  <a:lnTo>
                    <a:pt x="2071" y="20"/>
                  </a:lnTo>
                  <a:lnTo>
                    <a:pt x="2073" y="14"/>
                  </a:lnTo>
                  <a:lnTo>
                    <a:pt x="2063" y="8"/>
                  </a:lnTo>
                  <a:lnTo>
                    <a:pt x="2045" y="4"/>
                  </a:lnTo>
                  <a:lnTo>
                    <a:pt x="2020" y="2"/>
                  </a:lnTo>
                  <a:lnTo>
                    <a:pt x="1994" y="0"/>
                  </a:lnTo>
                  <a:lnTo>
                    <a:pt x="1970" y="0"/>
                  </a:lnTo>
                  <a:lnTo>
                    <a:pt x="1955" y="6"/>
                  </a:lnTo>
                  <a:lnTo>
                    <a:pt x="1945" y="14"/>
                  </a:lnTo>
                  <a:lnTo>
                    <a:pt x="1941" y="30"/>
                  </a:lnTo>
                  <a:lnTo>
                    <a:pt x="1937" y="45"/>
                  </a:lnTo>
                  <a:lnTo>
                    <a:pt x="1933" y="61"/>
                  </a:lnTo>
                  <a:lnTo>
                    <a:pt x="1927" y="75"/>
                  </a:lnTo>
                  <a:lnTo>
                    <a:pt x="1915" y="85"/>
                  </a:lnTo>
                  <a:lnTo>
                    <a:pt x="1898" y="87"/>
                  </a:lnTo>
                  <a:lnTo>
                    <a:pt x="1878" y="91"/>
                  </a:lnTo>
                  <a:lnTo>
                    <a:pt x="1858" y="93"/>
                  </a:lnTo>
                  <a:lnTo>
                    <a:pt x="1840" y="95"/>
                  </a:lnTo>
                  <a:lnTo>
                    <a:pt x="1823" y="102"/>
                  </a:lnTo>
                  <a:lnTo>
                    <a:pt x="1809" y="116"/>
                  </a:lnTo>
                  <a:lnTo>
                    <a:pt x="1797" y="140"/>
                  </a:lnTo>
                  <a:lnTo>
                    <a:pt x="1785" y="169"/>
                  </a:lnTo>
                  <a:lnTo>
                    <a:pt x="1777" y="203"/>
                  </a:lnTo>
                  <a:lnTo>
                    <a:pt x="1774" y="236"/>
                  </a:lnTo>
                  <a:lnTo>
                    <a:pt x="1770" y="262"/>
                  </a:lnTo>
                  <a:lnTo>
                    <a:pt x="1768" y="283"/>
                  </a:lnTo>
                  <a:lnTo>
                    <a:pt x="1762" y="303"/>
                  </a:lnTo>
                  <a:lnTo>
                    <a:pt x="1754" y="319"/>
                  </a:lnTo>
                  <a:lnTo>
                    <a:pt x="1740" y="329"/>
                  </a:lnTo>
                  <a:lnTo>
                    <a:pt x="1722" y="337"/>
                  </a:lnTo>
                  <a:lnTo>
                    <a:pt x="1703" y="341"/>
                  </a:lnTo>
                  <a:lnTo>
                    <a:pt x="1685" y="346"/>
                  </a:lnTo>
                  <a:lnTo>
                    <a:pt x="1669" y="350"/>
                  </a:lnTo>
                  <a:lnTo>
                    <a:pt x="1655" y="348"/>
                  </a:lnTo>
                  <a:lnTo>
                    <a:pt x="1644" y="341"/>
                  </a:lnTo>
                  <a:lnTo>
                    <a:pt x="1634" y="333"/>
                  </a:lnTo>
                  <a:lnTo>
                    <a:pt x="1618" y="331"/>
                  </a:lnTo>
                  <a:lnTo>
                    <a:pt x="1600" y="331"/>
                  </a:lnTo>
                  <a:lnTo>
                    <a:pt x="1581" y="329"/>
                  </a:lnTo>
                  <a:lnTo>
                    <a:pt x="1563" y="325"/>
                  </a:lnTo>
                  <a:lnTo>
                    <a:pt x="1549" y="315"/>
                  </a:lnTo>
                  <a:lnTo>
                    <a:pt x="1537" y="303"/>
                  </a:lnTo>
                  <a:lnTo>
                    <a:pt x="1524" y="289"/>
                  </a:lnTo>
                  <a:lnTo>
                    <a:pt x="1508" y="276"/>
                  </a:lnTo>
                  <a:lnTo>
                    <a:pt x="1494" y="266"/>
                  </a:lnTo>
                  <a:lnTo>
                    <a:pt x="1480" y="260"/>
                  </a:lnTo>
                  <a:lnTo>
                    <a:pt x="1468" y="260"/>
                  </a:lnTo>
                  <a:lnTo>
                    <a:pt x="1461" y="268"/>
                  </a:lnTo>
                  <a:lnTo>
                    <a:pt x="1449" y="287"/>
                  </a:lnTo>
                  <a:lnTo>
                    <a:pt x="1435" y="311"/>
                  </a:lnTo>
                  <a:lnTo>
                    <a:pt x="1417" y="341"/>
                  </a:lnTo>
                  <a:lnTo>
                    <a:pt x="1400" y="372"/>
                  </a:lnTo>
                  <a:lnTo>
                    <a:pt x="1382" y="407"/>
                  </a:lnTo>
                  <a:lnTo>
                    <a:pt x="1366" y="439"/>
                  </a:lnTo>
                  <a:lnTo>
                    <a:pt x="1348" y="467"/>
                  </a:lnTo>
                  <a:lnTo>
                    <a:pt x="1335" y="488"/>
                  </a:lnTo>
                  <a:lnTo>
                    <a:pt x="1327" y="506"/>
                  </a:lnTo>
                  <a:lnTo>
                    <a:pt x="1327" y="522"/>
                  </a:lnTo>
                  <a:lnTo>
                    <a:pt x="1335" y="533"/>
                  </a:lnTo>
                  <a:lnTo>
                    <a:pt x="1344" y="541"/>
                  </a:lnTo>
                  <a:lnTo>
                    <a:pt x="1358" y="549"/>
                  </a:lnTo>
                  <a:lnTo>
                    <a:pt x="1370" y="555"/>
                  </a:lnTo>
                  <a:lnTo>
                    <a:pt x="1376" y="563"/>
                  </a:lnTo>
                  <a:lnTo>
                    <a:pt x="1374" y="569"/>
                  </a:lnTo>
                  <a:lnTo>
                    <a:pt x="1362" y="575"/>
                  </a:lnTo>
                  <a:lnTo>
                    <a:pt x="1348" y="577"/>
                  </a:lnTo>
                  <a:lnTo>
                    <a:pt x="1331" y="577"/>
                  </a:lnTo>
                  <a:lnTo>
                    <a:pt x="1313" y="577"/>
                  </a:lnTo>
                  <a:lnTo>
                    <a:pt x="1297" y="577"/>
                  </a:lnTo>
                  <a:lnTo>
                    <a:pt x="1285" y="577"/>
                  </a:lnTo>
                  <a:lnTo>
                    <a:pt x="1274" y="571"/>
                  </a:lnTo>
                  <a:lnTo>
                    <a:pt x="1264" y="561"/>
                  </a:lnTo>
                  <a:lnTo>
                    <a:pt x="1252" y="551"/>
                  </a:lnTo>
                  <a:lnTo>
                    <a:pt x="1238" y="543"/>
                  </a:lnTo>
                  <a:lnTo>
                    <a:pt x="1222" y="541"/>
                  </a:lnTo>
                  <a:lnTo>
                    <a:pt x="1201" y="543"/>
                  </a:lnTo>
                  <a:lnTo>
                    <a:pt x="1177" y="547"/>
                  </a:lnTo>
                  <a:lnTo>
                    <a:pt x="1153" y="551"/>
                  </a:lnTo>
                  <a:lnTo>
                    <a:pt x="1126" y="553"/>
                  </a:lnTo>
                  <a:lnTo>
                    <a:pt x="1100" y="553"/>
                  </a:lnTo>
                  <a:lnTo>
                    <a:pt x="1079" y="551"/>
                  </a:lnTo>
                  <a:lnTo>
                    <a:pt x="1059" y="551"/>
                  </a:lnTo>
                  <a:lnTo>
                    <a:pt x="1039" y="553"/>
                  </a:lnTo>
                  <a:lnTo>
                    <a:pt x="1026" y="555"/>
                  </a:lnTo>
                  <a:lnTo>
                    <a:pt x="1014" y="561"/>
                  </a:lnTo>
                  <a:lnTo>
                    <a:pt x="1010" y="567"/>
                  </a:lnTo>
                  <a:lnTo>
                    <a:pt x="1014" y="577"/>
                  </a:lnTo>
                  <a:lnTo>
                    <a:pt x="1024" y="585"/>
                  </a:lnTo>
                  <a:lnTo>
                    <a:pt x="1035" y="589"/>
                  </a:lnTo>
                  <a:lnTo>
                    <a:pt x="1049" y="592"/>
                  </a:lnTo>
                  <a:lnTo>
                    <a:pt x="1061" y="594"/>
                  </a:lnTo>
                  <a:lnTo>
                    <a:pt x="1073" y="598"/>
                  </a:lnTo>
                  <a:lnTo>
                    <a:pt x="1081" y="604"/>
                  </a:lnTo>
                  <a:lnTo>
                    <a:pt x="1085" y="616"/>
                  </a:lnTo>
                  <a:lnTo>
                    <a:pt x="1081" y="632"/>
                  </a:lnTo>
                  <a:lnTo>
                    <a:pt x="1069" y="655"/>
                  </a:lnTo>
                  <a:lnTo>
                    <a:pt x="1057" y="677"/>
                  </a:lnTo>
                  <a:lnTo>
                    <a:pt x="1047" y="695"/>
                  </a:lnTo>
                  <a:lnTo>
                    <a:pt x="1041" y="715"/>
                  </a:lnTo>
                  <a:lnTo>
                    <a:pt x="1039" y="736"/>
                  </a:lnTo>
                  <a:lnTo>
                    <a:pt x="1045" y="762"/>
                  </a:lnTo>
                  <a:lnTo>
                    <a:pt x="1057" y="799"/>
                  </a:lnTo>
                  <a:lnTo>
                    <a:pt x="1061" y="833"/>
                  </a:lnTo>
                  <a:lnTo>
                    <a:pt x="1059" y="860"/>
                  </a:lnTo>
                  <a:lnTo>
                    <a:pt x="1051" y="882"/>
                  </a:lnTo>
                  <a:lnTo>
                    <a:pt x="1039" y="894"/>
                  </a:lnTo>
                  <a:lnTo>
                    <a:pt x="1024" y="905"/>
                  </a:lnTo>
                  <a:lnTo>
                    <a:pt x="1004" y="915"/>
                  </a:lnTo>
                  <a:lnTo>
                    <a:pt x="986" y="927"/>
                  </a:lnTo>
                  <a:lnTo>
                    <a:pt x="972" y="939"/>
                  </a:lnTo>
                  <a:lnTo>
                    <a:pt x="966" y="953"/>
                  </a:lnTo>
                  <a:lnTo>
                    <a:pt x="966" y="968"/>
                  </a:lnTo>
                  <a:lnTo>
                    <a:pt x="966" y="988"/>
                  </a:lnTo>
                  <a:lnTo>
                    <a:pt x="966" y="1010"/>
                  </a:lnTo>
                  <a:lnTo>
                    <a:pt x="965" y="1031"/>
                  </a:lnTo>
                  <a:lnTo>
                    <a:pt x="961" y="1049"/>
                  </a:lnTo>
                  <a:lnTo>
                    <a:pt x="953" y="1063"/>
                  </a:lnTo>
                  <a:lnTo>
                    <a:pt x="941" y="1069"/>
                  </a:lnTo>
                  <a:lnTo>
                    <a:pt x="921" y="1071"/>
                  </a:lnTo>
                  <a:lnTo>
                    <a:pt x="892" y="1075"/>
                  </a:lnTo>
                  <a:lnTo>
                    <a:pt x="858" y="1079"/>
                  </a:lnTo>
                  <a:lnTo>
                    <a:pt x="821" y="1085"/>
                  </a:lnTo>
                  <a:lnTo>
                    <a:pt x="783" y="1092"/>
                  </a:lnTo>
                  <a:lnTo>
                    <a:pt x="752" y="1100"/>
                  </a:lnTo>
                  <a:lnTo>
                    <a:pt x="728" y="1110"/>
                  </a:lnTo>
                  <a:lnTo>
                    <a:pt x="705" y="1124"/>
                  </a:lnTo>
                  <a:lnTo>
                    <a:pt x="685" y="1138"/>
                  </a:lnTo>
                  <a:lnTo>
                    <a:pt x="671" y="1151"/>
                  </a:lnTo>
                  <a:lnTo>
                    <a:pt x="655" y="1159"/>
                  </a:lnTo>
                  <a:lnTo>
                    <a:pt x="642" y="1163"/>
                  </a:lnTo>
                  <a:lnTo>
                    <a:pt x="628" y="1159"/>
                  </a:lnTo>
                  <a:lnTo>
                    <a:pt x="606" y="1153"/>
                  </a:lnTo>
                  <a:lnTo>
                    <a:pt x="585" y="1146"/>
                  </a:lnTo>
                  <a:lnTo>
                    <a:pt x="559" y="1138"/>
                  </a:lnTo>
                  <a:lnTo>
                    <a:pt x="535" y="1132"/>
                  </a:lnTo>
                  <a:lnTo>
                    <a:pt x="516" y="1130"/>
                  </a:lnTo>
                  <a:lnTo>
                    <a:pt x="500" y="1132"/>
                  </a:lnTo>
                  <a:lnTo>
                    <a:pt x="486" y="1142"/>
                  </a:lnTo>
                  <a:lnTo>
                    <a:pt x="470" y="1157"/>
                  </a:lnTo>
                  <a:lnTo>
                    <a:pt x="457" y="1177"/>
                  </a:lnTo>
                  <a:lnTo>
                    <a:pt x="443" y="1197"/>
                  </a:lnTo>
                  <a:lnTo>
                    <a:pt x="427" y="1212"/>
                  </a:lnTo>
                  <a:lnTo>
                    <a:pt x="413" y="1220"/>
                  </a:lnTo>
                  <a:lnTo>
                    <a:pt x="390" y="1220"/>
                  </a:lnTo>
                  <a:lnTo>
                    <a:pt x="362" y="1216"/>
                  </a:lnTo>
                  <a:lnTo>
                    <a:pt x="339" y="1212"/>
                  </a:lnTo>
                  <a:lnTo>
                    <a:pt x="319" y="1210"/>
                  </a:lnTo>
                  <a:lnTo>
                    <a:pt x="313" y="1207"/>
                  </a:lnTo>
                  <a:lnTo>
                    <a:pt x="309" y="1199"/>
                  </a:lnTo>
                  <a:lnTo>
                    <a:pt x="309" y="1189"/>
                  </a:lnTo>
                  <a:lnTo>
                    <a:pt x="313" y="1177"/>
                  </a:lnTo>
                  <a:lnTo>
                    <a:pt x="315" y="1167"/>
                  </a:lnTo>
                  <a:lnTo>
                    <a:pt x="317" y="1159"/>
                  </a:lnTo>
                  <a:lnTo>
                    <a:pt x="319" y="1157"/>
                  </a:lnTo>
                  <a:lnTo>
                    <a:pt x="315" y="1157"/>
                  </a:lnTo>
                  <a:lnTo>
                    <a:pt x="303" y="1159"/>
                  </a:lnTo>
                  <a:lnTo>
                    <a:pt x="287" y="1161"/>
                  </a:lnTo>
                  <a:lnTo>
                    <a:pt x="268" y="1163"/>
                  </a:lnTo>
                  <a:lnTo>
                    <a:pt x="250" y="1165"/>
                  </a:lnTo>
                  <a:lnTo>
                    <a:pt x="234" y="1165"/>
                  </a:lnTo>
                  <a:lnTo>
                    <a:pt x="220" y="1165"/>
                  </a:lnTo>
                  <a:lnTo>
                    <a:pt x="211" y="1171"/>
                  </a:lnTo>
                  <a:lnTo>
                    <a:pt x="201" y="1177"/>
                  </a:lnTo>
                  <a:lnTo>
                    <a:pt x="189" y="1185"/>
                  </a:lnTo>
                  <a:lnTo>
                    <a:pt x="171" y="1191"/>
                  </a:lnTo>
                  <a:lnTo>
                    <a:pt x="154" y="1193"/>
                  </a:lnTo>
                  <a:lnTo>
                    <a:pt x="136" y="1193"/>
                  </a:lnTo>
                  <a:lnTo>
                    <a:pt x="116" y="1191"/>
                  </a:lnTo>
                  <a:lnTo>
                    <a:pt x="100" y="1191"/>
                  </a:lnTo>
                  <a:lnTo>
                    <a:pt x="87" y="1197"/>
                  </a:lnTo>
                  <a:lnTo>
                    <a:pt x="77" y="1210"/>
                  </a:lnTo>
                  <a:lnTo>
                    <a:pt x="69" y="1228"/>
                  </a:lnTo>
                  <a:lnTo>
                    <a:pt x="59" y="1246"/>
                  </a:lnTo>
                  <a:lnTo>
                    <a:pt x="49" y="1262"/>
                  </a:lnTo>
                  <a:lnTo>
                    <a:pt x="39" y="1275"/>
                  </a:lnTo>
                  <a:lnTo>
                    <a:pt x="33" y="1285"/>
                  </a:lnTo>
                  <a:lnTo>
                    <a:pt x="29" y="128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4" name="Freeform 68"/>
            <p:cNvSpPr>
              <a:spLocks/>
            </p:cNvSpPr>
            <p:nvPr/>
          </p:nvSpPr>
          <p:spPr bwMode="gray">
            <a:xfrm>
              <a:off x="720" y="1296"/>
              <a:ext cx="1495" cy="1136"/>
            </a:xfrm>
            <a:custGeom>
              <a:avLst/>
              <a:gdLst>
                <a:gd name="T0" fmla="*/ 3 w 2990"/>
                <a:gd name="T1" fmla="*/ 357 h 2273"/>
                <a:gd name="T2" fmla="*/ 23 w 2990"/>
                <a:gd name="T3" fmla="*/ 365 h 2273"/>
                <a:gd name="T4" fmla="*/ 29 w 2990"/>
                <a:gd name="T5" fmla="*/ 390 h 2273"/>
                <a:gd name="T6" fmla="*/ 28 w 2990"/>
                <a:gd name="T7" fmla="*/ 419 h 2273"/>
                <a:gd name="T8" fmla="*/ 18 w 2990"/>
                <a:gd name="T9" fmla="*/ 419 h 2273"/>
                <a:gd name="T10" fmla="*/ 0 w 2990"/>
                <a:gd name="T11" fmla="*/ 429 h 2273"/>
                <a:gd name="T12" fmla="*/ 31 w 2990"/>
                <a:gd name="T13" fmla="*/ 438 h 2273"/>
                <a:gd name="T14" fmla="*/ 47 w 2990"/>
                <a:gd name="T15" fmla="*/ 456 h 2273"/>
                <a:gd name="T16" fmla="*/ 49 w 2990"/>
                <a:gd name="T17" fmla="*/ 490 h 2273"/>
                <a:gd name="T18" fmla="*/ 71 w 2990"/>
                <a:gd name="T19" fmla="*/ 507 h 2273"/>
                <a:gd name="T20" fmla="*/ 109 w 2990"/>
                <a:gd name="T21" fmla="*/ 521 h 2273"/>
                <a:gd name="T22" fmla="*/ 152 w 2990"/>
                <a:gd name="T23" fmla="*/ 516 h 2273"/>
                <a:gd name="T24" fmla="*/ 185 w 2990"/>
                <a:gd name="T25" fmla="*/ 542 h 2273"/>
                <a:gd name="T26" fmla="*/ 259 w 2990"/>
                <a:gd name="T27" fmla="*/ 549 h 2273"/>
                <a:gd name="T28" fmla="*/ 414 w 2990"/>
                <a:gd name="T29" fmla="*/ 546 h 2273"/>
                <a:gd name="T30" fmla="*/ 539 w 2990"/>
                <a:gd name="T31" fmla="*/ 549 h 2273"/>
                <a:gd name="T32" fmla="*/ 585 w 2990"/>
                <a:gd name="T33" fmla="*/ 458 h 2273"/>
                <a:gd name="T34" fmla="*/ 714 w 2990"/>
                <a:gd name="T35" fmla="*/ 339 h 2273"/>
                <a:gd name="T36" fmla="*/ 743 w 2990"/>
                <a:gd name="T37" fmla="*/ 295 h 2273"/>
                <a:gd name="T38" fmla="*/ 727 w 2990"/>
                <a:gd name="T39" fmla="*/ 263 h 2273"/>
                <a:gd name="T40" fmla="*/ 716 w 2990"/>
                <a:gd name="T41" fmla="*/ 233 h 2273"/>
                <a:gd name="T42" fmla="*/ 678 w 2990"/>
                <a:gd name="T43" fmla="*/ 213 h 2273"/>
                <a:gd name="T44" fmla="*/ 631 w 2990"/>
                <a:gd name="T45" fmla="*/ 198 h 2273"/>
                <a:gd name="T46" fmla="*/ 592 w 2990"/>
                <a:gd name="T47" fmla="*/ 185 h 2273"/>
                <a:gd name="T48" fmla="*/ 578 w 2990"/>
                <a:gd name="T49" fmla="*/ 170 h 2273"/>
                <a:gd name="T50" fmla="*/ 594 w 2990"/>
                <a:gd name="T51" fmla="*/ 148 h 2273"/>
                <a:gd name="T52" fmla="*/ 598 w 2990"/>
                <a:gd name="T53" fmla="*/ 114 h 2273"/>
                <a:gd name="T54" fmla="*/ 580 w 2990"/>
                <a:gd name="T55" fmla="*/ 75 h 2273"/>
                <a:gd name="T56" fmla="*/ 562 w 2990"/>
                <a:gd name="T57" fmla="*/ 63 h 2273"/>
                <a:gd name="T58" fmla="*/ 540 w 2990"/>
                <a:gd name="T59" fmla="*/ 55 h 2273"/>
                <a:gd name="T60" fmla="*/ 520 w 2990"/>
                <a:gd name="T61" fmla="*/ 29 h 2273"/>
                <a:gd name="T62" fmla="*/ 517 w 2990"/>
                <a:gd name="T63" fmla="*/ 8 h 2273"/>
                <a:gd name="T64" fmla="*/ 492 w 2990"/>
                <a:gd name="T65" fmla="*/ 0 h 2273"/>
                <a:gd name="T66" fmla="*/ 479 w 2990"/>
                <a:gd name="T67" fmla="*/ 21 h 2273"/>
                <a:gd name="T68" fmla="*/ 449 w 2990"/>
                <a:gd name="T69" fmla="*/ 35 h 2273"/>
                <a:gd name="T70" fmla="*/ 438 w 2990"/>
                <a:gd name="T71" fmla="*/ 79 h 2273"/>
                <a:gd name="T72" fmla="*/ 411 w 2990"/>
                <a:gd name="T73" fmla="*/ 85 h 2273"/>
                <a:gd name="T74" fmla="*/ 384 w 2990"/>
                <a:gd name="T75" fmla="*/ 75 h 2273"/>
                <a:gd name="T76" fmla="*/ 363 w 2990"/>
                <a:gd name="T77" fmla="*/ 71 h 2273"/>
                <a:gd name="T78" fmla="*/ 334 w 2990"/>
                <a:gd name="T79" fmla="*/ 122 h 2273"/>
                <a:gd name="T80" fmla="*/ 344 w 2990"/>
                <a:gd name="T81" fmla="*/ 140 h 2273"/>
                <a:gd name="T82" fmla="*/ 322 w 2990"/>
                <a:gd name="T83" fmla="*/ 144 h 2273"/>
                <a:gd name="T84" fmla="*/ 295 w 2990"/>
                <a:gd name="T85" fmla="*/ 136 h 2273"/>
                <a:gd name="T86" fmla="*/ 257 w 2990"/>
                <a:gd name="T87" fmla="*/ 138 h 2273"/>
                <a:gd name="T88" fmla="*/ 266 w 2990"/>
                <a:gd name="T89" fmla="*/ 148 h 2273"/>
                <a:gd name="T90" fmla="*/ 262 w 2990"/>
                <a:gd name="T91" fmla="*/ 173 h 2273"/>
                <a:gd name="T92" fmla="*/ 263 w 2990"/>
                <a:gd name="T93" fmla="*/ 220 h 2273"/>
                <a:gd name="T94" fmla="*/ 241 w 2990"/>
                <a:gd name="T95" fmla="*/ 242 h 2273"/>
                <a:gd name="T96" fmla="*/ 230 w 2990"/>
                <a:gd name="T97" fmla="*/ 267 h 2273"/>
                <a:gd name="T98" fmla="*/ 177 w 2990"/>
                <a:gd name="T99" fmla="*/ 281 h 2273"/>
                <a:gd name="T100" fmla="*/ 147 w 2990"/>
                <a:gd name="T101" fmla="*/ 286 h 2273"/>
                <a:gd name="T102" fmla="*/ 114 w 2990"/>
                <a:gd name="T103" fmla="*/ 294 h 2273"/>
                <a:gd name="T104" fmla="*/ 80 w 2990"/>
                <a:gd name="T105" fmla="*/ 302 h 2273"/>
                <a:gd name="T106" fmla="*/ 80 w 2990"/>
                <a:gd name="T107" fmla="*/ 289 h 2273"/>
                <a:gd name="T108" fmla="*/ 55 w 2990"/>
                <a:gd name="T109" fmla="*/ 291 h 2273"/>
                <a:gd name="T110" fmla="*/ 29 w 2990"/>
                <a:gd name="T111" fmla="*/ 297 h 2273"/>
                <a:gd name="T112" fmla="*/ 10 w 2990"/>
                <a:gd name="T113" fmla="*/ 318 h 227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990"/>
                <a:gd name="T172" fmla="*/ 0 h 2273"/>
                <a:gd name="T173" fmla="*/ 2990 w 2990"/>
                <a:gd name="T174" fmla="*/ 2273 h 227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990" h="2273">
                  <a:moveTo>
                    <a:pt x="29" y="1289"/>
                  </a:moveTo>
                  <a:lnTo>
                    <a:pt x="4" y="1329"/>
                  </a:lnTo>
                  <a:lnTo>
                    <a:pt x="12" y="1378"/>
                  </a:lnTo>
                  <a:lnTo>
                    <a:pt x="12" y="1382"/>
                  </a:lnTo>
                  <a:lnTo>
                    <a:pt x="10" y="1395"/>
                  </a:lnTo>
                  <a:lnTo>
                    <a:pt x="10" y="1411"/>
                  </a:lnTo>
                  <a:lnTo>
                    <a:pt x="10" y="1429"/>
                  </a:lnTo>
                  <a:lnTo>
                    <a:pt x="14" y="1443"/>
                  </a:lnTo>
                  <a:lnTo>
                    <a:pt x="20" y="1451"/>
                  </a:lnTo>
                  <a:lnTo>
                    <a:pt x="31" y="1453"/>
                  </a:lnTo>
                  <a:lnTo>
                    <a:pt x="43" y="1451"/>
                  </a:lnTo>
                  <a:lnTo>
                    <a:pt x="55" y="1449"/>
                  </a:lnTo>
                  <a:lnTo>
                    <a:pt x="73" y="1451"/>
                  </a:lnTo>
                  <a:lnTo>
                    <a:pt x="94" y="1462"/>
                  </a:lnTo>
                  <a:lnTo>
                    <a:pt x="116" y="1480"/>
                  </a:lnTo>
                  <a:lnTo>
                    <a:pt x="132" y="1502"/>
                  </a:lnTo>
                  <a:lnTo>
                    <a:pt x="136" y="1514"/>
                  </a:lnTo>
                  <a:lnTo>
                    <a:pt x="132" y="1525"/>
                  </a:lnTo>
                  <a:lnTo>
                    <a:pt x="126" y="1537"/>
                  </a:lnTo>
                  <a:lnTo>
                    <a:pt x="120" y="1549"/>
                  </a:lnTo>
                  <a:lnTo>
                    <a:pt x="116" y="1561"/>
                  </a:lnTo>
                  <a:lnTo>
                    <a:pt x="116" y="1577"/>
                  </a:lnTo>
                  <a:lnTo>
                    <a:pt x="114" y="1596"/>
                  </a:lnTo>
                  <a:lnTo>
                    <a:pt x="110" y="1618"/>
                  </a:lnTo>
                  <a:lnTo>
                    <a:pt x="108" y="1640"/>
                  </a:lnTo>
                  <a:lnTo>
                    <a:pt x="108" y="1657"/>
                  </a:lnTo>
                  <a:lnTo>
                    <a:pt x="112" y="1669"/>
                  </a:lnTo>
                  <a:lnTo>
                    <a:pt x="114" y="1679"/>
                  </a:lnTo>
                  <a:lnTo>
                    <a:pt x="114" y="1691"/>
                  </a:lnTo>
                  <a:lnTo>
                    <a:pt x="106" y="1699"/>
                  </a:lnTo>
                  <a:lnTo>
                    <a:pt x="96" y="1703"/>
                  </a:lnTo>
                  <a:lnTo>
                    <a:pt x="89" y="1701"/>
                  </a:lnTo>
                  <a:lnTo>
                    <a:pt x="83" y="1695"/>
                  </a:lnTo>
                  <a:lnTo>
                    <a:pt x="77" y="1687"/>
                  </a:lnTo>
                  <a:lnTo>
                    <a:pt x="69" y="1679"/>
                  </a:lnTo>
                  <a:lnTo>
                    <a:pt x="63" y="1673"/>
                  </a:lnTo>
                  <a:lnTo>
                    <a:pt x="53" y="1675"/>
                  </a:lnTo>
                  <a:lnTo>
                    <a:pt x="41" y="1685"/>
                  </a:lnTo>
                  <a:lnTo>
                    <a:pt x="26" y="1699"/>
                  </a:lnTo>
                  <a:lnTo>
                    <a:pt x="12" y="1708"/>
                  </a:lnTo>
                  <a:lnTo>
                    <a:pt x="4" y="1712"/>
                  </a:lnTo>
                  <a:lnTo>
                    <a:pt x="0" y="1716"/>
                  </a:lnTo>
                  <a:lnTo>
                    <a:pt x="6" y="1720"/>
                  </a:lnTo>
                  <a:lnTo>
                    <a:pt x="20" y="1724"/>
                  </a:lnTo>
                  <a:lnTo>
                    <a:pt x="41" y="1728"/>
                  </a:lnTo>
                  <a:lnTo>
                    <a:pt x="65" y="1734"/>
                  </a:lnTo>
                  <a:lnTo>
                    <a:pt x="89" y="1740"/>
                  </a:lnTo>
                  <a:lnTo>
                    <a:pt x="110" y="1746"/>
                  </a:lnTo>
                  <a:lnTo>
                    <a:pt x="126" y="1754"/>
                  </a:lnTo>
                  <a:lnTo>
                    <a:pt x="136" y="1764"/>
                  </a:lnTo>
                  <a:lnTo>
                    <a:pt x="140" y="1771"/>
                  </a:lnTo>
                  <a:lnTo>
                    <a:pt x="150" y="1779"/>
                  </a:lnTo>
                  <a:lnTo>
                    <a:pt x="159" y="1785"/>
                  </a:lnTo>
                  <a:lnTo>
                    <a:pt x="169" y="1795"/>
                  </a:lnTo>
                  <a:lnTo>
                    <a:pt x="177" y="1807"/>
                  </a:lnTo>
                  <a:lnTo>
                    <a:pt x="185" y="1825"/>
                  </a:lnTo>
                  <a:lnTo>
                    <a:pt x="187" y="1848"/>
                  </a:lnTo>
                  <a:lnTo>
                    <a:pt x="185" y="1870"/>
                  </a:lnTo>
                  <a:lnTo>
                    <a:pt x="179" y="1888"/>
                  </a:lnTo>
                  <a:lnTo>
                    <a:pt x="175" y="1905"/>
                  </a:lnTo>
                  <a:lnTo>
                    <a:pt x="177" y="1921"/>
                  </a:lnTo>
                  <a:lnTo>
                    <a:pt x="185" y="1941"/>
                  </a:lnTo>
                  <a:lnTo>
                    <a:pt x="195" y="1960"/>
                  </a:lnTo>
                  <a:lnTo>
                    <a:pt x="207" y="1978"/>
                  </a:lnTo>
                  <a:lnTo>
                    <a:pt x="218" y="1986"/>
                  </a:lnTo>
                  <a:lnTo>
                    <a:pt x="232" y="1990"/>
                  </a:lnTo>
                  <a:lnTo>
                    <a:pt x="246" y="1994"/>
                  </a:lnTo>
                  <a:lnTo>
                    <a:pt x="260" y="2002"/>
                  </a:lnTo>
                  <a:lnTo>
                    <a:pt x="270" y="2014"/>
                  </a:lnTo>
                  <a:lnTo>
                    <a:pt x="281" y="2029"/>
                  </a:lnTo>
                  <a:lnTo>
                    <a:pt x="299" y="2045"/>
                  </a:lnTo>
                  <a:lnTo>
                    <a:pt x="327" y="2057"/>
                  </a:lnTo>
                  <a:lnTo>
                    <a:pt x="352" y="2067"/>
                  </a:lnTo>
                  <a:lnTo>
                    <a:pt x="378" y="2076"/>
                  </a:lnTo>
                  <a:lnTo>
                    <a:pt x="402" y="2082"/>
                  </a:lnTo>
                  <a:lnTo>
                    <a:pt x="421" y="2086"/>
                  </a:lnTo>
                  <a:lnTo>
                    <a:pt x="435" y="2084"/>
                  </a:lnTo>
                  <a:lnTo>
                    <a:pt x="457" y="2078"/>
                  </a:lnTo>
                  <a:lnTo>
                    <a:pt x="484" y="2073"/>
                  </a:lnTo>
                  <a:lnTo>
                    <a:pt x="514" y="2065"/>
                  </a:lnTo>
                  <a:lnTo>
                    <a:pt x="543" y="2059"/>
                  </a:lnTo>
                  <a:lnTo>
                    <a:pt x="569" y="2057"/>
                  </a:lnTo>
                  <a:lnTo>
                    <a:pt x="589" y="2057"/>
                  </a:lnTo>
                  <a:lnTo>
                    <a:pt x="608" y="2065"/>
                  </a:lnTo>
                  <a:lnTo>
                    <a:pt x="626" y="2078"/>
                  </a:lnTo>
                  <a:lnTo>
                    <a:pt x="642" y="2096"/>
                  </a:lnTo>
                  <a:lnTo>
                    <a:pt x="661" y="2116"/>
                  </a:lnTo>
                  <a:lnTo>
                    <a:pt x="687" y="2134"/>
                  </a:lnTo>
                  <a:lnTo>
                    <a:pt x="711" y="2149"/>
                  </a:lnTo>
                  <a:lnTo>
                    <a:pt x="726" y="2161"/>
                  </a:lnTo>
                  <a:lnTo>
                    <a:pt x="738" y="2171"/>
                  </a:lnTo>
                  <a:lnTo>
                    <a:pt x="742" y="2177"/>
                  </a:lnTo>
                  <a:lnTo>
                    <a:pt x="744" y="2179"/>
                  </a:lnTo>
                  <a:lnTo>
                    <a:pt x="856" y="2218"/>
                  </a:lnTo>
                  <a:lnTo>
                    <a:pt x="892" y="2242"/>
                  </a:lnTo>
                  <a:lnTo>
                    <a:pt x="949" y="2236"/>
                  </a:lnTo>
                  <a:lnTo>
                    <a:pt x="986" y="2191"/>
                  </a:lnTo>
                  <a:lnTo>
                    <a:pt x="1035" y="2199"/>
                  </a:lnTo>
                  <a:lnTo>
                    <a:pt x="1152" y="2222"/>
                  </a:lnTo>
                  <a:lnTo>
                    <a:pt x="1201" y="2261"/>
                  </a:lnTo>
                  <a:lnTo>
                    <a:pt x="1256" y="2273"/>
                  </a:lnTo>
                  <a:lnTo>
                    <a:pt x="1392" y="2236"/>
                  </a:lnTo>
                  <a:lnTo>
                    <a:pt x="1431" y="2260"/>
                  </a:lnTo>
                  <a:lnTo>
                    <a:pt x="1539" y="2189"/>
                  </a:lnTo>
                  <a:lnTo>
                    <a:pt x="1657" y="2187"/>
                  </a:lnTo>
                  <a:lnTo>
                    <a:pt x="1726" y="2155"/>
                  </a:lnTo>
                  <a:lnTo>
                    <a:pt x="1821" y="2167"/>
                  </a:lnTo>
                  <a:lnTo>
                    <a:pt x="1935" y="2242"/>
                  </a:lnTo>
                  <a:lnTo>
                    <a:pt x="2026" y="2230"/>
                  </a:lnTo>
                  <a:lnTo>
                    <a:pt x="2088" y="2265"/>
                  </a:lnTo>
                  <a:lnTo>
                    <a:pt x="2193" y="2230"/>
                  </a:lnTo>
                  <a:lnTo>
                    <a:pt x="2155" y="2197"/>
                  </a:lnTo>
                  <a:lnTo>
                    <a:pt x="2161" y="2147"/>
                  </a:lnTo>
                  <a:lnTo>
                    <a:pt x="2214" y="2128"/>
                  </a:lnTo>
                  <a:lnTo>
                    <a:pt x="2242" y="2063"/>
                  </a:lnTo>
                  <a:lnTo>
                    <a:pt x="2124" y="1970"/>
                  </a:lnTo>
                  <a:lnTo>
                    <a:pt x="2128" y="1890"/>
                  </a:lnTo>
                  <a:lnTo>
                    <a:pt x="2199" y="1850"/>
                  </a:lnTo>
                  <a:lnTo>
                    <a:pt x="2337" y="1834"/>
                  </a:lnTo>
                  <a:lnTo>
                    <a:pt x="2484" y="1797"/>
                  </a:lnTo>
                  <a:lnTo>
                    <a:pt x="2545" y="1764"/>
                  </a:lnTo>
                  <a:lnTo>
                    <a:pt x="2624" y="1777"/>
                  </a:lnTo>
                  <a:lnTo>
                    <a:pt x="2592" y="1514"/>
                  </a:lnTo>
                  <a:lnTo>
                    <a:pt x="2673" y="1466"/>
                  </a:lnTo>
                  <a:lnTo>
                    <a:pt x="2752" y="1388"/>
                  </a:lnTo>
                  <a:lnTo>
                    <a:pt x="2856" y="1356"/>
                  </a:lnTo>
                  <a:lnTo>
                    <a:pt x="2939" y="1329"/>
                  </a:lnTo>
                  <a:lnTo>
                    <a:pt x="2966" y="1299"/>
                  </a:lnTo>
                  <a:lnTo>
                    <a:pt x="2957" y="1258"/>
                  </a:lnTo>
                  <a:lnTo>
                    <a:pt x="2990" y="1207"/>
                  </a:lnTo>
                  <a:lnTo>
                    <a:pt x="2988" y="1205"/>
                  </a:lnTo>
                  <a:lnTo>
                    <a:pt x="2982" y="1195"/>
                  </a:lnTo>
                  <a:lnTo>
                    <a:pt x="2972" y="1183"/>
                  </a:lnTo>
                  <a:lnTo>
                    <a:pt x="2961" y="1167"/>
                  </a:lnTo>
                  <a:lnTo>
                    <a:pt x="2949" y="1149"/>
                  </a:lnTo>
                  <a:lnTo>
                    <a:pt x="2937" y="1134"/>
                  </a:lnTo>
                  <a:lnTo>
                    <a:pt x="2929" y="1116"/>
                  </a:lnTo>
                  <a:lnTo>
                    <a:pt x="2923" y="1102"/>
                  </a:lnTo>
                  <a:lnTo>
                    <a:pt x="2915" y="1079"/>
                  </a:lnTo>
                  <a:lnTo>
                    <a:pt x="2905" y="1053"/>
                  </a:lnTo>
                  <a:lnTo>
                    <a:pt x="2898" y="1025"/>
                  </a:lnTo>
                  <a:lnTo>
                    <a:pt x="2888" y="1000"/>
                  </a:lnTo>
                  <a:lnTo>
                    <a:pt x="2880" y="982"/>
                  </a:lnTo>
                  <a:lnTo>
                    <a:pt x="2872" y="957"/>
                  </a:lnTo>
                  <a:lnTo>
                    <a:pt x="2870" y="941"/>
                  </a:lnTo>
                  <a:lnTo>
                    <a:pt x="2870" y="935"/>
                  </a:lnTo>
                  <a:lnTo>
                    <a:pt x="2864" y="933"/>
                  </a:lnTo>
                  <a:lnTo>
                    <a:pt x="2850" y="933"/>
                  </a:lnTo>
                  <a:lnTo>
                    <a:pt x="2829" y="929"/>
                  </a:lnTo>
                  <a:lnTo>
                    <a:pt x="2805" y="923"/>
                  </a:lnTo>
                  <a:lnTo>
                    <a:pt x="2781" y="913"/>
                  </a:lnTo>
                  <a:lnTo>
                    <a:pt x="2760" y="898"/>
                  </a:lnTo>
                  <a:lnTo>
                    <a:pt x="2734" y="874"/>
                  </a:lnTo>
                  <a:lnTo>
                    <a:pt x="2709" y="854"/>
                  </a:lnTo>
                  <a:lnTo>
                    <a:pt x="2687" y="837"/>
                  </a:lnTo>
                  <a:lnTo>
                    <a:pt x="2665" y="819"/>
                  </a:lnTo>
                  <a:lnTo>
                    <a:pt x="2648" y="809"/>
                  </a:lnTo>
                  <a:lnTo>
                    <a:pt x="2622" y="803"/>
                  </a:lnTo>
                  <a:lnTo>
                    <a:pt x="2590" y="801"/>
                  </a:lnTo>
                  <a:lnTo>
                    <a:pt x="2557" y="797"/>
                  </a:lnTo>
                  <a:lnTo>
                    <a:pt x="2524" y="795"/>
                  </a:lnTo>
                  <a:lnTo>
                    <a:pt x="2494" y="789"/>
                  </a:lnTo>
                  <a:lnTo>
                    <a:pt x="2468" y="781"/>
                  </a:lnTo>
                  <a:lnTo>
                    <a:pt x="2443" y="770"/>
                  </a:lnTo>
                  <a:lnTo>
                    <a:pt x="2417" y="760"/>
                  </a:lnTo>
                  <a:lnTo>
                    <a:pt x="2396" y="752"/>
                  </a:lnTo>
                  <a:lnTo>
                    <a:pt x="2378" y="746"/>
                  </a:lnTo>
                  <a:lnTo>
                    <a:pt x="2366" y="742"/>
                  </a:lnTo>
                  <a:lnTo>
                    <a:pt x="2360" y="740"/>
                  </a:lnTo>
                  <a:lnTo>
                    <a:pt x="2356" y="738"/>
                  </a:lnTo>
                  <a:lnTo>
                    <a:pt x="2348" y="730"/>
                  </a:lnTo>
                  <a:lnTo>
                    <a:pt x="2337" y="720"/>
                  </a:lnTo>
                  <a:lnTo>
                    <a:pt x="2325" y="709"/>
                  </a:lnTo>
                  <a:lnTo>
                    <a:pt x="2315" y="695"/>
                  </a:lnTo>
                  <a:lnTo>
                    <a:pt x="2309" y="683"/>
                  </a:lnTo>
                  <a:lnTo>
                    <a:pt x="2311" y="669"/>
                  </a:lnTo>
                  <a:lnTo>
                    <a:pt x="2321" y="655"/>
                  </a:lnTo>
                  <a:lnTo>
                    <a:pt x="2333" y="646"/>
                  </a:lnTo>
                  <a:lnTo>
                    <a:pt x="2348" y="634"/>
                  </a:lnTo>
                  <a:lnTo>
                    <a:pt x="2360" y="622"/>
                  </a:lnTo>
                  <a:lnTo>
                    <a:pt x="2372" y="610"/>
                  </a:lnTo>
                  <a:lnTo>
                    <a:pt x="2376" y="592"/>
                  </a:lnTo>
                  <a:lnTo>
                    <a:pt x="2378" y="569"/>
                  </a:lnTo>
                  <a:lnTo>
                    <a:pt x="2378" y="547"/>
                  </a:lnTo>
                  <a:lnTo>
                    <a:pt x="2380" y="528"/>
                  </a:lnTo>
                  <a:lnTo>
                    <a:pt x="2390" y="506"/>
                  </a:lnTo>
                  <a:lnTo>
                    <a:pt x="2396" y="490"/>
                  </a:lnTo>
                  <a:lnTo>
                    <a:pt x="2396" y="474"/>
                  </a:lnTo>
                  <a:lnTo>
                    <a:pt x="2390" y="459"/>
                  </a:lnTo>
                  <a:lnTo>
                    <a:pt x="2382" y="445"/>
                  </a:lnTo>
                  <a:lnTo>
                    <a:pt x="2374" y="433"/>
                  </a:lnTo>
                  <a:lnTo>
                    <a:pt x="2358" y="407"/>
                  </a:lnTo>
                  <a:lnTo>
                    <a:pt x="2342" y="378"/>
                  </a:lnTo>
                  <a:lnTo>
                    <a:pt x="2335" y="344"/>
                  </a:lnTo>
                  <a:lnTo>
                    <a:pt x="2329" y="321"/>
                  </a:lnTo>
                  <a:lnTo>
                    <a:pt x="2319" y="303"/>
                  </a:lnTo>
                  <a:lnTo>
                    <a:pt x="2307" y="287"/>
                  </a:lnTo>
                  <a:lnTo>
                    <a:pt x="2295" y="276"/>
                  </a:lnTo>
                  <a:lnTo>
                    <a:pt x="2285" y="270"/>
                  </a:lnTo>
                  <a:lnTo>
                    <a:pt x="2276" y="266"/>
                  </a:lnTo>
                  <a:lnTo>
                    <a:pt x="2264" y="266"/>
                  </a:lnTo>
                  <a:lnTo>
                    <a:pt x="2256" y="262"/>
                  </a:lnTo>
                  <a:lnTo>
                    <a:pt x="2248" y="254"/>
                  </a:lnTo>
                  <a:lnTo>
                    <a:pt x="2238" y="248"/>
                  </a:lnTo>
                  <a:lnTo>
                    <a:pt x="2224" y="246"/>
                  </a:lnTo>
                  <a:lnTo>
                    <a:pt x="2209" y="248"/>
                  </a:lnTo>
                  <a:lnTo>
                    <a:pt x="2191" y="248"/>
                  </a:lnTo>
                  <a:lnTo>
                    <a:pt x="2177" y="246"/>
                  </a:lnTo>
                  <a:lnTo>
                    <a:pt x="2169" y="238"/>
                  </a:lnTo>
                  <a:lnTo>
                    <a:pt x="2159" y="221"/>
                  </a:lnTo>
                  <a:lnTo>
                    <a:pt x="2150" y="197"/>
                  </a:lnTo>
                  <a:lnTo>
                    <a:pt x="2136" y="173"/>
                  </a:lnTo>
                  <a:lnTo>
                    <a:pt x="2120" y="156"/>
                  </a:lnTo>
                  <a:lnTo>
                    <a:pt x="2106" y="144"/>
                  </a:lnTo>
                  <a:lnTo>
                    <a:pt x="2092" y="136"/>
                  </a:lnTo>
                  <a:lnTo>
                    <a:pt x="2083" y="128"/>
                  </a:lnTo>
                  <a:lnTo>
                    <a:pt x="2077" y="118"/>
                  </a:lnTo>
                  <a:lnTo>
                    <a:pt x="2075" y="104"/>
                  </a:lnTo>
                  <a:lnTo>
                    <a:pt x="2071" y="87"/>
                  </a:lnTo>
                  <a:lnTo>
                    <a:pt x="2061" y="73"/>
                  </a:lnTo>
                  <a:lnTo>
                    <a:pt x="2053" y="63"/>
                  </a:lnTo>
                  <a:lnTo>
                    <a:pt x="2051" y="53"/>
                  </a:lnTo>
                  <a:lnTo>
                    <a:pt x="2057" y="41"/>
                  </a:lnTo>
                  <a:lnTo>
                    <a:pt x="2065" y="32"/>
                  </a:lnTo>
                  <a:lnTo>
                    <a:pt x="2071" y="20"/>
                  </a:lnTo>
                  <a:lnTo>
                    <a:pt x="2073" y="14"/>
                  </a:lnTo>
                  <a:lnTo>
                    <a:pt x="2063" y="8"/>
                  </a:lnTo>
                  <a:lnTo>
                    <a:pt x="2045" y="4"/>
                  </a:lnTo>
                  <a:lnTo>
                    <a:pt x="2020" y="2"/>
                  </a:lnTo>
                  <a:lnTo>
                    <a:pt x="1994" y="0"/>
                  </a:lnTo>
                  <a:lnTo>
                    <a:pt x="1970" y="0"/>
                  </a:lnTo>
                  <a:lnTo>
                    <a:pt x="1955" y="6"/>
                  </a:lnTo>
                  <a:lnTo>
                    <a:pt x="1945" y="14"/>
                  </a:lnTo>
                  <a:lnTo>
                    <a:pt x="1941" y="30"/>
                  </a:lnTo>
                  <a:lnTo>
                    <a:pt x="1937" y="45"/>
                  </a:lnTo>
                  <a:lnTo>
                    <a:pt x="1933" y="61"/>
                  </a:lnTo>
                  <a:lnTo>
                    <a:pt x="1927" y="75"/>
                  </a:lnTo>
                  <a:lnTo>
                    <a:pt x="1915" y="85"/>
                  </a:lnTo>
                  <a:lnTo>
                    <a:pt x="1898" y="87"/>
                  </a:lnTo>
                  <a:lnTo>
                    <a:pt x="1878" y="91"/>
                  </a:lnTo>
                  <a:lnTo>
                    <a:pt x="1858" y="93"/>
                  </a:lnTo>
                  <a:lnTo>
                    <a:pt x="1840" y="95"/>
                  </a:lnTo>
                  <a:lnTo>
                    <a:pt x="1823" y="102"/>
                  </a:lnTo>
                  <a:lnTo>
                    <a:pt x="1809" y="116"/>
                  </a:lnTo>
                  <a:lnTo>
                    <a:pt x="1797" y="140"/>
                  </a:lnTo>
                  <a:lnTo>
                    <a:pt x="1785" y="169"/>
                  </a:lnTo>
                  <a:lnTo>
                    <a:pt x="1777" y="203"/>
                  </a:lnTo>
                  <a:lnTo>
                    <a:pt x="1774" y="236"/>
                  </a:lnTo>
                  <a:lnTo>
                    <a:pt x="1770" y="262"/>
                  </a:lnTo>
                  <a:lnTo>
                    <a:pt x="1768" y="283"/>
                  </a:lnTo>
                  <a:lnTo>
                    <a:pt x="1762" y="303"/>
                  </a:lnTo>
                  <a:lnTo>
                    <a:pt x="1754" y="319"/>
                  </a:lnTo>
                  <a:lnTo>
                    <a:pt x="1740" y="329"/>
                  </a:lnTo>
                  <a:lnTo>
                    <a:pt x="1722" y="337"/>
                  </a:lnTo>
                  <a:lnTo>
                    <a:pt x="1703" y="341"/>
                  </a:lnTo>
                  <a:lnTo>
                    <a:pt x="1685" y="346"/>
                  </a:lnTo>
                  <a:lnTo>
                    <a:pt x="1669" y="350"/>
                  </a:lnTo>
                  <a:lnTo>
                    <a:pt x="1655" y="348"/>
                  </a:lnTo>
                  <a:lnTo>
                    <a:pt x="1644" y="341"/>
                  </a:lnTo>
                  <a:lnTo>
                    <a:pt x="1634" y="333"/>
                  </a:lnTo>
                  <a:lnTo>
                    <a:pt x="1618" y="331"/>
                  </a:lnTo>
                  <a:lnTo>
                    <a:pt x="1600" y="331"/>
                  </a:lnTo>
                  <a:lnTo>
                    <a:pt x="1581" y="329"/>
                  </a:lnTo>
                  <a:lnTo>
                    <a:pt x="1563" y="325"/>
                  </a:lnTo>
                  <a:lnTo>
                    <a:pt x="1549" y="315"/>
                  </a:lnTo>
                  <a:lnTo>
                    <a:pt x="1537" y="303"/>
                  </a:lnTo>
                  <a:lnTo>
                    <a:pt x="1524" y="289"/>
                  </a:lnTo>
                  <a:lnTo>
                    <a:pt x="1508" y="276"/>
                  </a:lnTo>
                  <a:lnTo>
                    <a:pt x="1494" y="266"/>
                  </a:lnTo>
                  <a:lnTo>
                    <a:pt x="1480" y="260"/>
                  </a:lnTo>
                  <a:lnTo>
                    <a:pt x="1468" y="260"/>
                  </a:lnTo>
                  <a:lnTo>
                    <a:pt x="1461" y="268"/>
                  </a:lnTo>
                  <a:lnTo>
                    <a:pt x="1449" y="287"/>
                  </a:lnTo>
                  <a:lnTo>
                    <a:pt x="1435" y="311"/>
                  </a:lnTo>
                  <a:lnTo>
                    <a:pt x="1417" y="341"/>
                  </a:lnTo>
                  <a:lnTo>
                    <a:pt x="1400" y="372"/>
                  </a:lnTo>
                  <a:lnTo>
                    <a:pt x="1382" y="407"/>
                  </a:lnTo>
                  <a:lnTo>
                    <a:pt x="1366" y="439"/>
                  </a:lnTo>
                  <a:lnTo>
                    <a:pt x="1348" y="467"/>
                  </a:lnTo>
                  <a:lnTo>
                    <a:pt x="1335" y="488"/>
                  </a:lnTo>
                  <a:lnTo>
                    <a:pt x="1327" y="506"/>
                  </a:lnTo>
                  <a:lnTo>
                    <a:pt x="1327" y="522"/>
                  </a:lnTo>
                  <a:lnTo>
                    <a:pt x="1335" y="533"/>
                  </a:lnTo>
                  <a:lnTo>
                    <a:pt x="1344" y="541"/>
                  </a:lnTo>
                  <a:lnTo>
                    <a:pt x="1358" y="549"/>
                  </a:lnTo>
                  <a:lnTo>
                    <a:pt x="1370" y="555"/>
                  </a:lnTo>
                  <a:lnTo>
                    <a:pt x="1376" y="563"/>
                  </a:lnTo>
                  <a:lnTo>
                    <a:pt x="1374" y="569"/>
                  </a:lnTo>
                  <a:lnTo>
                    <a:pt x="1362" y="575"/>
                  </a:lnTo>
                  <a:lnTo>
                    <a:pt x="1348" y="577"/>
                  </a:lnTo>
                  <a:lnTo>
                    <a:pt x="1331" y="577"/>
                  </a:lnTo>
                  <a:lnTo>
                    <a:pt x="1313" y="577"/>
                  </a:lnTo>
                  <a:lnTo>
                    <a:pt x="1297" y="577"/>
                  </a:lnTo>
                  <a:lnTo>
                    <a:pt x="1285" y="577"/>
                  </a:lnTo>
                  <a:lnTo>
                    <a:pt x="1274" y="571"/>
                  </a:lnTo>
                  <a:lnTo>
                    <a:pt x="1264" y="561"/>
                  </a:lnTo>
                  <a:lnTo>
                    <a:pt x="1252" y="551"/>
                  </a:lnTo>
                  <a:lnTo>
                    <a:pt x="1238" y="543"/>
                  </a:lnTo>
                  <a:lnTo>
                    <a:pt x="1222" y="541"/>
                  </a:lnTo>
                  <a:lnTo>
                    <a:pt x="1201" y="543"/>
                  </a:lnTo>
                  <a:lnTo>
                    <a:pt x="1177" y="547"/>
                  </a:lnTo>
                  <a:lnTo>
                    <a:pt x="1153" y="551"/>
                  </a:lnTo>
                  <a:lnTo>
                    <a:pt x="1126" y="553"/>
                  </a:lnTo>
                  <a:lnTo>
                    <a:pt x="1100" y="553"/>
                  </a:lnTo>
                  <a:lnTo>
                    <a:pt x="1079" y="551"/>
                  </a:lnTo>
                  <a:lnTo>
                    <a:pt x="1059" y="551"/>
                  </a:lnTo>
                  <a:lnTo>
                    <a:pt x="1039" y="553"/>
                  </a:lnTo>
                  <a:lnTo>
                    <a:pt x="1026" y="555"/>
                  </a:lnTo>
                  <a:lnTo>
                    <a:pt x="1014" y="561"/>
                  </a:lnTo>
                  <a:lnTo>
                    <a:pt x="1010" y="567"/>
                  </a:lnTo>
                  <a:lnTo>
                    <a:pt x="1014" y="577"/>
                  </a:lnTo>
                  <a:lnTo>
                    <a:pt x="1024" y="585"/>
                  </a:lnTo>
                  <a:lnTo>
                    <a:pt x="1035" y="589"/>
                  </a:lnTo>
                  <a:lnTo>
                    <a:pt x="1049" y="592"/>
                  </a:lnTo>
                  <a:lnTo>
                    <a:pt x="1061" y="594"/>
                  </a:lnTo>
                  <a:lnTo>
                    <a:pt x="1073" y="598"/>
                  </a:lnTo>
                  <a:lnTo>
                    <a:pt x="1081" y="604"/>
                  </a:lnTo>
                  <a:lnTo>
                    <a:pt x="1085" y="616"/>
                  </a:lnTo>
                  <a:lnTo>
                    <a:pt x="1081" y="632"/>
                  </a:lnTo>
                  <a:lnTo>
                    <a:pt x="1069" y="655"/>
                  </a:lnTo>
                  <a:lnTo>
                    <a:pt x="1057" y="677"/>
                  </a:lnTo>
                  <a:lnTo>
                    <a:pt x="1047" y="695"/>
                  </a:lnTo>
                  <a:lnTo>
                    <a:pt x="1041" y="715"/>
                  </a:lnTo>
                  <a:lnTo>
                    <a:pt x="1039" y="736"/>
                  </a:lnTo>
                  <a:lnTo>
                    <a:pt x="1045" y="762"/>
                  </a:lnTo>
                  <a:lnTo>
                    <a:pt x="1057" y="799"/>
                  </a:lnTo>
                  <a:lnTo>
                    <a:pt x="1061" y="833"/>
                  </a:lnTo>
                  <a:lnTo>
                    <a:pt x="1059" y="860"/>
                  </a:lnTo>
                  <a:lnTo>
                    <a:pt x="1051" y="882"/>
                  </a:lnTo>
                  <a:lnTo>
                    <a:pt x="1039" y="894"/>
                  </a:lnTo>
                  <a:lnTo>
                    <a:pt x="1024" y="905"/>
                  </a:lnTo>
                  <a:lnTo>
                    <a:pt x="1004" y="915"/>
                  </a:lnTo>
                  <a:lnTo>
                    <a:pt x="986" y="927"/>
                  </a:lnTo>
                  <a:lnTo>
                    <a:pt x="972" y="939"/>
                  </a:lnTo>
                  <a:lnTo>
                    <a:pt x="966" y="953"/>
                  </a:lnTo>
                  <a:lnTo>
                    <a:pt x="966" y="968"/>
                  </a:lnTo>
                  <a:lnTo>
                    <a:pt x="966" y="988"/>
                  </a:lnTo>
                  <a:lnTo>
                    <a:pt x="966" y="1010"/>
                  </a:lnTo>
                  <a:lnTo>
                    <a:pt x="965" y="1031"/>
                  </a:lnTo>
                  <a:lnTo>
                    <a:pt x="961" y="1049"/>
                  </a:lnTo>
                  <a:lnTo>
                    <a:pt x="953" y="1063"/>
                  </a:lnTo>
                  <a:lnTo>
                    <a:pt x="941" y="1069"/>
                  </a:lnTo>
                  <a:lnTo>
                    <a:pt x="921" y="1071"/>
                  </a:lnTo>
                  <a:lnTo>
                    <a:pt x="892" y="1075"/>
                  </a:lnTo>
                  <a:lnTo>
                    <a:pt x="858" y="1079"/>
                  </a:lnTo>
                  <a:lnTo>
                    <a:pt x="821" y="1085"/>
                  </a:lnTo>
                  <a:lnTo>
                    <a:pt x="783" y="1092"/>
                  </a:lnTo>
                  <a:lnTo>
                    <a:pt x="752" y="1100"/>
                  </a:lnTo>
                  <a:lnTo>
                    <a:pt x="728" y="1110"/>
                  </a:lnTo>
                  <a:lnTo>
                    <a:pt x="705" y="1124"/>
                  </a:lnTo>
                  <a:lnTo>
                    <a:pt x="685" y="1138"/>
                  </a:lnTo>
                  <a:lnTo>
                    <a:pt x="671" y="1151"/>
                  </a:lnTo>
                  <a:lnTo>
                    <a:pt x="655" y="1159"/>
                  </a:lnTo>
                  <a:lnTo>
                    <a:pt x="642" y="1163"/>
                  </a:lnTo>
                  <a:lnTo>
                    <a:pt x="628" y="1159"/>
                  </a:lnTo>
                  <a:lnTo>
                    <a:pt x="606" y="1153"/>
                  </a:lnTo>
                  <a:lnTo>
                    <a:pt x="585" y="1146"/>
                  </a:lnTo>
                  <a:lnTo>
                    <a:pt x="559" y="1138"/>
                  </a:lnTo>
                  <a:lnTo>
                    <a:pt x="535" y="1132"/>
                  </a:lnTo>
                  <a:lnTo>
                    <a:pt x="516" y="1130"/>
                  </a:lnTo>
                  <a:lnTo>
                    <a:pt x="500" y="1132"/>
                  </a:lnTo>
                  <a:lnTo>
                    <a:pt x="486" y="1142"/>
                  </a:lnTo>
                  <a:lnTo>
                    <a:pt x="470" y="1157"/>
                  </a:lnTo>
                  <a:lnTo>
                    <a:pt x="457" y="1177"/>
                  </a:lnTo>
                  <a:lnTo>
                    <a:pt x="443" y="1197"/>
                  </a:lnTo>
                  <a:lnTo>
                    <a:pt x="427" y="1212"/>
                  </a:lnTo>
                  <a:lnTo>
                    <a:pt x="413" y="1220"/>
                  </a:lnTo>
                  <a:lnTo>
                    <a:pt x="390" y="1220"/>
                  </a:lnTo>
                  <a:lnTo>
                    <a:pt x="362" y="1216"/>
                  </a:lnTo>
                  <a:lnTo>
                    <a:pt x="339" y="1212"/>
                  </a:lnTo>
                  <a:lnTo>
                    <a:pt x="319" y="1210"/>
                  </a:lnTo>
                  <a:lnTo>
                    <a:pt x="313" y="1207"/>
                  </a:lnTo>
                  <a:lnTo>
                    <a:pt x="309" y="1199"/>
                  </a:lnTo>
                  <a:lnTo>
                    <a:pt x="309" y="1189"/>
                  </a:lnTo>
                  <a:lnTo>
                    <a:pt x="313" y="1177"/>
                  </a:lnTo>
                  <a:lnTo>
                    <a:pt x="315" y="1167"/>
                  </a:lnTo>
                  <a:lnTo>
                    <a:pt x="317" y="1159"/>
                  </a:lnTo>
                  <a:lnTo>
                    <a:pt x="319" y="1157"/>
                  </a:lnTo>
                  <a:lnTo>
                    <a:pt x="315" y="1157"/>
                  </a:lnTo>
                  <a:lnTo>
                    <a:pt x="303" y="1159"/>
                  </a:lnTo>
                  <a:lnTo>
                    <a:pt x="287" y="1161"/>
                  </a:lnTo>
                  <a:lnTo>
                    <a:pt x="268" y="1163"/>
                  </a:lnTo>
                  <a:lnTo>
                    <a:pt x="250" y="1165"/>
                  </a:lnTo>
                  <a:lnTo>
                    <a:pt x="234" y="1165"/>
                  </a:lnTo>
                  <a:lnTo>
                    <a:pt x="220" y="1165"/>
                  </a:lnTo>
                  <a:lnTo>
                    <a:pt x="211" y="1171"/>
                  </a:lnTo>
                  <a:lnTo>
                    <a:pt x="201" y="1177"/>
                  </a:lnTo>
                  <a:lnTo>
                    <a:pt x="189" y="1185"/>
                  </a:lnTo>
                  <a:lnTo>
                    <a:pt x="171" y="1191"/>
                  </a:lnTo>
                  <a:lnTo>
                    <a:pt x="154" y="1193"/>
                  </a:lnTo>
                  <a:lnTo>
                    <a:pt x="136" y="1193"/>
                  </a:lnTo>
                  <a:lnTo>
                    <a:pt x="116" y="1191"/>
                  </a:lnTo>
                  <a:lnTo>
                    <a:pt x="100" y="1191"/>
                  </a:lnTo>
                  <a:lnTo>
                    <a:pt x="87" y="1197"/>
                  </a:lnTo>
                  <a:lnTo>
                    <a:pt x="77" y="1210"/>
                  </a:lnTo>
                  <a:lnTo>
                    <a:pt x="69" y="1228"/>
                  </a:lnTo>
                  <a:lnTo>
                    <a:pt x="59" y="1246"/>
                  </a:lnTo>
                  <a:lnTo>
                    <a:pt x="49" y="1262"/>
                  </a:lnTo>
                  <a:lnTo>
                    <a:pt x="39" y="1275"/>
                  </a:lnTo>
                  <a:lnTo>
                    <a:pt x="33" y="1285"/>
                  </a:lnTo>
                  <a:lnTo>
                    <a:pt x="29" y="1289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5" name="Freeform 69"/>
            <p:cNvSpPr>
              <a:spLocks/>
            </p:cNvSpPr>
            <p:nvPr/>
          </p:nvSpPr>
          <p:spPr bwMode="gray">
            <a:xfrm>
              <a:off x="900" y="2373"/>
              <a:ext cx="1448" cy="781"/>
            </a:xfrm>
            <a:custGeom>
              <a:avLst/>
              <a:gdLst>
                <a:gd name="T0" fmla="*/ 682 w 2896"/>
                <a:gd name="T1" fmla="*/ 376 h 1563"/>
                <a:gd name="T2" fmla="*/ 665 w 2896"/>
                <a:gd name="T3" fmla="*/ 372 h 1563"/>
                <a:gd name="T4" fmla="*/ 658 w 2896"/>
                <a:gd name="T5" fmla="*/ 380 h 1563"/>
                <a:gd name="T6" fmla="*/ 653 w 2896"/>
                <a:gd name="T7" fmla="*/ 378 h 1563"/>
                <a:gd name="T8" fmla="*/ 623 w 2896"/>
                <a:gd name="T9" fmla="*/ 368 h 1563"/>
                <a:gd name="T10" fmla="*/ 626 w 2896"/>
                <a:gd name="T11" fmla="*/ 363 h 1563"/>
                <a:gd name="T12" fmla="*/ 630 w 2896"/>
                <a:gd name="T13" fmla="*/ 349 h 1563"/>
                <a:gd name="T14" fmla="*/ 616 w 2896"/>
                <a:gd name="T15" fmla="*/ 326 h 1563"/>
                <a:gd name="T16" fmla="*/ 604 w 2896"/>
                <a:gd name="T17" fmla="*/ 331 h 1563"/>
                <a:gd name="T18" fmla="*/ 589 w 2896"/>
                <a:gd name="T19" fmla="*/ 341 h 1563"/>
                <a:gd name="T20" fmla="*/ 568 w 2896"/>
                <a:gd name="T21" fmla="*/ 333 h 1563"/>
                <a:gd name="T22" fmla="*/ 557 w 2896"/>
                <a:gd name="T23" fmla="*/ 332 h 1563"/>
                <a:gd name="T24" fmla="*/ 536 w 2896"/>
                <a:gd name="T25" fmla="*/ 348 h 1563"/>
                <a:gd name="T26" fmla="*/ 511 w 2896"/>
                <a:gd name="T27" fmla="*/ 355 h 1563"/>
                <a:gd name="T28" fmla="*/ 491 w 2896"/>
                <a:gd name="T29" fmla="*/ 376 h 1563"/>
                <a:gd name="T30" fmla="*/ 459 w 2896"/>
                <a:gd name="T31" fmla="*/ 388 h 1563"/>
                <a:gd name="T32" fmla="*/ 442 w 2896"/>
                <a:gd name="T33" fmla="*/ 382 h 1563"/>
                <a:gd name="T34" fmla="*/ 431 w 2896"/>
                <a:gd name="T35" fmla="*/ 370 h 1563"/>
                <a:gd name="T36" fmla="*/ 400 w 2896"/>
                <a:gd name="T37" fmla="*/ 364 h 1563"/>
                <a:gd name="T38" fmla="*/ 389 w 2896"/>
                <a:gd name="T39" fmla="*/ 353 h 1563"/>
                <a:gd name="T40" fmla="*/ 364 w 2896"/>
                <a:gd name="T41" fmla="*/ 368 h 1563"/>
                <a:gd name="T42" fmla="*/ 348 w 2896"/>
                <a:gd name="T43" fmla="*/ 384 h 1563"/>
                <a:gd name="T44" fmla="*/ 335 w 2896"/>
                <a:gd name="T45" fmla="*/ 390 h 1563"/>
                <a:gd name="T46" fmla="*/ 339 w 2896"/>
                <a:gd name="T47" fmla="*/ 373 h 1563"/>
                <a:gd name="T48" fmla="*/ 331 w 2896"/>
                <a:gd name="T49" fmla="*/ 359 h 1563"/>
                <a:gd name="T50" fmla="*/ 302 w 2896"/>
                <a:gd name="T51" fmla="*/ 366 h 1563"/>
                <a:gd name="T52" fmla="*/ 264 w 2896"/>
                <a:gd name="T53" fmla="*/ 352 h 1563"/>
                <a:gd name="T54" fmla="*/ 246 w 2896"/>
                <a:gd name="T55" fmla="*/ 351 h 1563"/>
                <a:gd name="T56" fmla="*/ 221 w 2896"/>
                <a:gd name="T57" fmla="*/ 336 h 1563"/>
                <a:gd name="T58" fmla="*/ 200 w 2896"/>
                <a:gd name="T59" fmla="*/ 320 h 1563"/>
                <a:gd name="T60" fmla="*/ 178 w 2896"/>
                <a:gd name="T61" fmla="*/ 301 h 1563"/>
                <a:gd name="T62" fmla="*/ 171 w 2896"/>
                <a:gd name="T63" fmla="*/ 281 h 1563"/>
                <a:gd name="T64" fmla="*/ 158 w 2896"/>
                <a:gd name="T65" fmla="*/ 288 h 1563"/>
                <a:gd name="T66" fmla="*/ 142 w 2896"/>
                <a:gd name="T67" fmla="*/ 265 h 1563"/>
                <a:gd name="T68" fmla="*/ 109 w 2896"/>
                <a:gd name="T69" fmla="*/ 235 h 1563"/>
                <a:gd name="T70" fmla="*/ 89 w 2896"/>
                <a:gd name="T71" fmla="*/ 223 h 1563"/>
                <a:gd name="T72" fmla="*/ 74 w 2896"/>
                <a:gd name="T73" fmla="*/ 228 h 1563"/>
                <a:gd name="T74" fmla="*/ 46 w 2896"/>
                <a:gd name="T75" fmla="*/ 195 h 1563"/>
                <a:gd name="T76" fmla="*/ 19 w 2896"/>
                <a:gd name="T77" fmla="*/ 169 h 1563"/>
                <a:gd name="T78" fmla="*/ 10 w 2896"/>
                <a:gd name="T79" fmla="*/ 162 h 1563"/>
                <a:gd name="T80" fmla="*/ 0 w 2896"/>
                <a:gd name="T81" fmla="*/ 157 h 1563"/>
                <a:gd name="T82" fmla="*/ 3 w 2896"/>
                <a:gd name="T83" fmla="*/ 135 h 1563"/>
                <a:gd name="T84" fmla="*/ 1 w 2896"/>
                <a:gd name="T85" fmla="*/ 112 h 1563"/>
                <a:gd name="T86" fmla="*/ 11 w 2896"/>
                <a:gd name="T87" fmla="*/ 109 h 1563"/>
                <a:gd name="T88" fmla="*/ 22 w 2896"/>
                <a:gd name="T89" fmla="*/ 118 h 1563"/>
                <a:gd name="T90" fmla="*/ 38 w 2896"/>
                <a:gd name="T91" fmla="*/ 112 h 1563"/>
                <a:gd name="T92" fmla="*/ 43 w 2896"/>
                <a:gd name="T93" fmla="*/ 90 h 1563"/>
                <a:gd name="T94" fmla="*/ 25 w 2896"/>
                <a:gd name="T95" fmla="*/ 76 h 1563"/>
                <a:gd name="T96" fmla="*/ 29 w 2896"/>
                <a:gd name="T97" fmla="*/ 51 h 1563"/>
                <a:gd name="T98" fmla="*/ 39 w 2896"/>
                <a:gd name="T99" fmla="*/ 36 h 1563"/>
                <a:gd name="T100" fmla="*/ 71 w 2896"/>
                <a:gd name="T101" fmla="*/ 26 h 1563"/>
                <a:gd name="T102" fmla="*/ 148 w 2896"/>
                <a:gd name="T103" fmla="*/ 20 h 1563"/>
                <a:gd name="T104" fmla="*/ 258 w 2896"/>
                <a:gd name="T105" fmla="*/ 20 h 1563"/>
                <a:gd name="T106" fmla="*/ 365 w 2896"/>
                <a:gd name="T107" fmla="*/ 3 h 1563"/>
                <a:gd name="T108" fmla="*/ 417 w 2896"/>
                <a:gd name="T109" fmla="*/ 39 h 1563"/>
                <a:gd name="T110" fmla="*/ 399 w 2896"/>
                <a:gd name="T111" fmla="*/ 107 h 1563"/>
                <a:gd name="T112" fmla="*/ 467 w 2896"/>
                <a:gd name="T113" fmla="*/ 166 h 1563"/>
                <a:gd name="T114" fmla="*/ 552 w 2896"/>
                <a:gd name="T115" fmla="*/ 189 h 1563"/>
                <a:gd name="T116" fmla="*/ 640 w 2896"/>
                <a:gd name="T117" fmla="*/ 234 h 1563"/>
                <a:gd name="T118" fmla="*/ 685 w 2896"/>
                <a:gd name="T119" fmla="*/ 200 h 1563"/>
                <a:gd name="T120" fmla="*/ 711 w 2896"/>
                <a:gd name="T121" fmla="*/ 258 h 1563"/>
                <a:gd name="T122" fmla="*/ 713 w 2896"/>
                <a:gd name="T123" fmla="*/ 353 h 1563"/>
                <a:gd name="T124" fmla="*/ 689 w 2896"/>
                <a:gd name="T125" fmla="*/ 384 h 15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96"/>
                <a:gd name="T190" fmla="*/ 0 h 1563"/>
                <a:gd name="T191" fmla="*/ 2896 w 2896"/>
                <a:gd name="T192" fmla="*/ 1563 h 156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96" h="1563">
                  <a:moveTo>
                    <a:pt x="2754" y="1539"/>
                  </a:moveTo>
                  <a:lnTo>
                    <a:pt x="2752" y="1535"/>
                  </a:lnTo>
                  <a:lnTo>
                    <a:pt x="2746" y="1528"/>
                  </a:lnTo>
                  <a:lnTo>
                    <a:pt x="2738" y="1516"/>
                  </a:lnTo>
                  <a:lnTo>
                    <a:pt x="2728" y="1504"/>
                  </a:lnTo>
                  <a:lnTo>
                    <a:pt x="2715" y="1496"/>
                  </a:lnTo>
                  <a:lnTo>
                    <a:pt x="2699" y="1490"/>
                  </a:lnTo>
                  <a:lnTo>
                    <a:pt x="2685" y="1486"/>
                  </a:lnTo>
                  <a:lnTo>
                    <a:pt x="2671" y="1486"/>
                  </a:lnTo>
                  <a:lnTo>
                    <a:pt x="2658" y="1490"/>
                  </a:lnTo>
                  <a:lnTo>
                    <a:pt x="2650" y="1500"/>
                  </a:lnTo>
                  <a:lnTo>
                    <a:pt x="2644" y="1510"/>
                  </a:lnTo>
                  <a:lnTo>
                    <a:pt x="2640" y="1516"/>
                  </a:lnTo>
                  <a:lnTo>
                    <a:pt x="2636" y="1520"/>
                  </a:lnTo>
                  <a:lnTo>
                    <a:pt x="2632" y="1522"/>
                  </a:lnTo>
                  <a:lnTo>
                    <a:pt x="2630" y="1524"/>
                  </a:lnTo>
                  <a:lnTo>
                    <a:pt x="2628" y="1524"/>
                  </a:lnTo>
                  <a:lnTo>
                    <a:pt x="2624" y="1522"/>
                  </a:lnTo>
                  <a:lnTo>
                    <a:pt x="2612" y="1514"/>
                  </a:lnTo>
                  <a:lnTo>
                    <a:pt x="2591" y="1504"/>
                  </a:lnTo>
                  <a:lnTo>
                    <a:pt x="2559" y="1492"/>
                  </a:lnTo>
                  <a:lnTo>
                    <a:pt x="2534" y="1486"/>
                  </a:lnTo>
                  <a:lnTo>
                    <a:pt x="2510" y="1480"/>
                  </a:lnTo>
                  <a:lnTo>
                    <a:pt x="2492" y="1474"/>
                  </a:lnTo>
                  <a:lnTo>
                    <a:pt x="2480" y="1472"/>
                  </a:lnTo>
                  <a:lnTo>
                    <a:pt x="2477" y="1472"/>
                  </a:lnTo>
                  <a:lnTo>
                    <a:pt x="2480" y="1468"/>
                  </a:lnTo>
                  <a:lnTo>
                    <a:pt x="2488" y="1463"/>
                  </a:lnTo>
                  <a:lnTo>
                    <a:pt x="2502" y="1453"/>
                  </a:lnTo>
                  <a:lnTo>
                    <a:pt x="2514" y="1443"/>
                  </a:lnTo>
                  <a:lnTo>
                    <a:pt x="2524" y="1431"/>
                  </a:lnTo>
                  <a:lnTo>
                    <a:pt x="2528" y="1421"/>
                  </a:lnTo>
                  <a:lnTo>
                    <a:pt x="2526" y="1411"/>
                  </a:lnTo>
                  <a:lnTo>
                    <a:pt x="2518" y="1396"/>
                  </a:lnTo>
                  <a:lnTo>
                    <a:pt x="2506" y="1376"/>
                  </a:lnTo>
                  <a:lnTo>
                    <a:pt x="2494" y="1356"/>
                  </a:lnTo>
                  <a:lnTo>
                    <a:pt x="2482" y="1337"/>
                  </a:lnTo>
                  <a:lnTo>
                    <a:pt x="2471" y="1319"/>
                  </a:lnTo>
                  <a:lnTo>
                    <a:pt x="2463" y="1307"/>
                  </a:lnTo>
                  <a:lnTo>
                    <a:pt x="2461" y="1303"/>
                  </a:lnTo>
                  <a:lnTo>
                    <a:pt x="2457" y="1305"/>
                  </a:lnTo>
                  <a:lnTo>
                    <a:pt x="2445" y="1309"/>
                  </a:lnTo>
                  <a:lnTo>
                    <a:pt x="2429" y="1317"/>
                  </a:lnTo>
                  <a:lnTo>
                    <a:pt x="2414" y="1325"/>
                  </a:lnTo>
                  <a:lnTo>
                    <a:pt x="2398" y="1333"/>
                  </a:lnTo>
                  <a:lnTo>
                    <a:pt x="2384" y="1341"/>
                  </a:lnTo>
                  <a:lnTo>
                    <a:pt x="2376" y="1348"/>
                  </a:lnTo>
                  <a:lnTo>
                    <a:pt x="2366" y="1358"/>
                  </a:lnTo>
                  <a:lnTo>
                    <a:pt x="2354" y="1366"/>
                  </a:lnTo>
                  <a:lnTo>
                    <a:pt x="2339" y="1366"/>
                  </a:lnTo>
                  <a:lnTo>
                    <a:pt x="2321" y="1362"/>
                  </a:lnTo>
                  <a:lnTo>
                    <a:pt x="2305" y="1354"/>
                  </a:lnTo>
                  <a:lnTo>
                    <a:pt x="2290" y="1344"/>
                  </a:lnTo>
                  <a:lnTo>
                    <a:pt x="2272" y="1335"/>
                  </a:lnTo>
                  <a:lnTo>
                    <a:pt x="2256" y="1327"/>
                  </a:lnTo>
                  <a:lnTo>
                    <a:pt x="2246" y="1321"/>
                  </a:lnTo>
                  <a:lnTo>
                    <a:pt x="2242" y="1319"/>
                  </a:lnTo>
                  <a:lnTo>
                    <a:pt x="2238" y="1323"/>
                  </a:lnTo>
                  <a:lnTo>
                    <a:pt x="2228" y="1331"/>
                  </a:lnTo>
                  <a:lnTo>
                    <a:pt x="2215" y="1342"/>
                  </a:lnTo>
                  <a:lnTo>
                    <a:pt x="2197" y="1354"/>
                  </a:lnTo>
                  <a:lnTo>
                    <a:pt x="2177" y="1370"/>
                  </a:lnTo>
                  <a:lnTo>
                    <a:pt x="2160" y="1382"/>
                  </a:lnTo>
                  <a:lnTo>
                    <a:pt x="2142" y="1394"/>
                  </a:lnTo>
                  <a:lnTo>
                    <a:pt x="2126" y="1402"/>
                  </a:lnTo>
                  <a:lnTo>
                    <a:pt x="2108" y="1405"/>
                  </a:lnTo>
                  <a:lnTo>
                    <a:pt x="2087" y="1411"/>
                  </a:lnTo>
                  <a:lnTo>
                    <a:pt x="2063" y="1415"/>
                  </a:lnTo>
                  <a:lnTo>
                    <a:pt x="2043" y="1423"/>
                  </a:lnTo>
                  <a:lnTo>
                    <a:pt x="2028" y="1431"/>
                  </a:lnTo>
                  <a:lnTo>
                    <a:pt x="2016" y="1445"/>
                  </a:lnTo>
                  <a:lnTo>
                    <a:pt x="2004" y="1465"/>
                  </a:lnTo>
                  <a:lnTo>
                    <a:pt x="1986" y="1486"/>
                  </a:lnTo>
                  <a:lnTo>
                    <a:pt x="1963" y="1506"/>
                  </a:lnTo>
                  <a:lnTo>
                    <a:pt x="1937" y="1522"/>
                  </a:lnTo>
                  <a:lnTo>
                    <a:pt x="1910" y="1531"/>
                  </a:lnTo>
                  <a:lnTo>
                    <a:pt x="1884" y="1539"/>
                  </a:lnTo>
                  <a:lnTo>
                    <a:pt x="1860" y="1547"/>
                  </a:lnTo>
                  <a:lnTo>
                    <a:pt x="1837" y="1555"/>
                  </a:lnTo>
                  <a:lnTo>
                    <a:pt x="1815" y="1561"/>
                  </a:lnTo>
                  <a:lnTo>
                    <a:pt x="1795" y="1561"/>
                  </a:lnTo>
                  <a:lnTo>
                    <a:pt x="1784" y="1553"/>
                  </a:lnTo>
                  <a:lnTo>
                    <a:pt x="1776" y="1541"/>
                  </a:lnTo>
                  <a:lnTo>
                    <a:pt x="1770" y="1528"/>
                  </a:lnTo>
                  <a:lnTo>
                    <a:pt x="1768" y="1514"/>
                  </a:lnTo>
                  <a:lnTo>
                    <a:pt x="1764" y="1502"/>
                  </a:lnTo>
                  <a:lnTo>
                    <a:pt x="1756" y="1492"/>
                  </a:lnTo>
                  <a:lnTo>
                    <a:pt x="1744" y="1484"/>
                  </a:lnTo>
                  <a:lnTo>
                    <a:pt x="1723" y="1480"/>
                  </a:lnTo>
                  <a:lnTo>
                    <a:pt x="1697" y="1478"/>
                  </a:lnTo>
                  <a:lnTo>
                    <a:pt x="1669" y="1476"/>
                  </a:lnTo>
                  <a:lnTo>
                    <a:pt x="1642" y="1472"/>
                  </a:lnTo>
                  <a:lnTo>
                    <a:pt x="1614" y="1466"/>
                  </a:lnTo>
                  <a:lnTo>
                    <a:pt x="1601" y="1459"/>
                  </a:lnTo>
                  <a:lnTo>
                    <a:pt x="1591" y="1449"/>
                  </a:lnTo>
                  <a:lnTo>
                    <a:pt x="1583" y="1439"/>
                  </a:lnTo>
                  <a:lnTo>
                    <a:pt x="1575" y="1429"/>
                  </a:lnTo>
                  <a:lnTo>
                    <a:pt x="1567" y="1419"/>
                  </a:lnTo>
                  <a:lnTo>
                    <a:pt x="1557" y="1415"/>
                  </a:lnTo>
                  <a:lnTo>
                    <a:pt x="1545" y="1415"/>
                  </a:lnTo>
                  <a:lnTo>
                    <a:pt x="1528" y="1421"/>
                  </a:lnTo>
                  <a:lnTo>
                    <a:pt x="1502" y="1437"/>
                  </a:lnTo>
                  <a:lnTo>
                    <a:pt x="1479" y="1455"/>
                  </a:lnTo>
                  <a:lnTo>
                    <a:pt x="1455" y="1472"/>
                  </a:lnTo>
                  <a:lnTo>
                    <a:pt x="1435" y="1492"/>
                  </a:lnTo>
                  <a:lnTo>
                    <a:pt x="1421" y="1508"/>
                  </a:lnTo>
                  <a:lnTo>
                    <a:pt x="1410" y="1520"/>
                  </a:lnTo>
                  <a:lnTo>
                    <a:pt x="1402" y="1528"/>
                  </a:lnTo>
                  <a:lnTo>
                    <a:pt x="1390" y="1537"/>
                  </a:lnTo>
                  <a:lnTo>
                    <a:pt x="1378" y="1547"/>
                  </a:lnTo>
                  <a:lnTo>
                    <a:pt x="1364" y="1555"/>
                  </a:lnTo>
                  <a:lnTo>
                    <a:pt x="1353" y="1561"/>
                  </a:lnTo>
                  <a:lnTo>
                    <a:pt x="1345" y="1563"/>
                  </a:lnTo>
                  <a:lnTo>
                    <a:pt x="1339" y="1561"/>
                  </a:lnTo>
                  <a:lnTo>
                    <a:pt x="1339" y="1553"/>
                  </a:lnTo>
                  <a:lnTo>
                    <a:pt x="1343" y="1541"/>
                  </a:lnTo>
                  <a:lnTo>
                    <a:pt x="1347" y="1528"/>
                  </a:lnTo>
                  <a:lnTo>
                    <a:pt x="1353" y="1510"/>
                  </a:lnTo>
                  <a:lnTo>
                    <a:pt x="1356" y="1492"/>
                  </a:lnTo>
                  <a:lnTo>
                    <a:pt x="1358" y="1476"/>
                  </a:lnTo>
                  <a:lnTo>
                    <a:pt x="1358" y="1461"/>
                  </a:lnTo>
                  <a:lnTo>
                    <a:pt x="1353" y="1449"/>
                  </a:lnTo>
                  <a:lnTo>
                    <a:pt x="1343" y="1441"/>
                  </a:lnTo>
                  <a:lnTo>
                    <a:pt x="1321" y="1437"/>
                  </a:lnTo>
                  <a:lnTo>
                    <a:pt x="1301" y="1441"/>
                  </a:lnTo>
                  <a:lnTo>
                    <a:pt x="1282" y="1449"/>
                  </a:lnTo>
                  <a:lnTo>
                    <a:pt x="1260" y="1457"/>
                  </a:lnTo>
                  <a:lnTo>
                    <a:pt x="1234" y="1463"/>
                  </a:lnTo>
                  <a:lnTo>
                    <a:pt x="1205" y="1465"/>
                  </a:lnTo>
                  <a:lnTo>
                    <a:pt x="1173" y="1459"/>
                  </a:lnTo>
                  <a:lnTo>
                    <a:pt x="1140" y="1449"/>
                  </a:lnTo>
                  <a:lnTo>
                    <a:pt x="1106" y="1435"/>
                  </a:lnTo>
                  <a:lnTo>
                    <a:pt x="1077" y="1421"/>
                  </a:lnTo>
                  <a:lnTo>
                    <a:pt x="1053" y="1409"/>
                  </a:lnTo>
                  <a:lnTo>
                    <a:pt x="1038" y="1402"/>
                  </a:lnTo>
                  <a:lnTo>
                    <a:pt x="1026" y="1398"/>
                  </a:lnTo>
                  <a:lnTo>
                    <a:pt x="1012" y="1400"/>
                  </a:lnTo>
                  <a:lnTo>
                    <a:pt x="998" y="1404"/>
                  </a:lnTo>
                  <a:lnTo>
                    <a:pt x="984" y="1405"/>
                  </a:lnTo>
                  <a:lnTo>
                    <a:pt x="969" y="1404"/>
                  </a:lnTo>
                  <a:lnTo>
                    <a:pt x="951" y="1396"/>
                  </a:lnTo>
                  <a:lnTo>
                    <a:pt x="931" y="1380"/>
                  </a:lnTo>
                  <a:lnTo>
                    <a:pt x="908" y="1364"/>
                  </a:lnTo>
                  <a:lnTo>
                    <a:pt x="884" y="1346"/>
                  </a:lnTo>
                  <a:lnTo>
                    <a:pt x="860" y="1331"/>
                  </a:lnTo>
                  <a:lnTo>
                    <a:pt x="843" y="1317"/>
                  </a:lnTo>
                  <a:lnTo>
                    <a:pt x="831" y="1307"/>
                  </a:lnTo>
                  <a:lnTo>
                    <a:pt x="817" y="1297"/>
                  </a:lnTo>
                  <a:lnTo>
                    <a:pt x="799" y="1283"/>
                  </a:lnTo>
                  <a:lnTo>
                    <a:pt x="778" y="1268"/>
                  </a:lnTo>
                  <a:lnTo>
                    <a:pt x="754" y="1250"/>
                  </a:lnTo>
                  <a:lnTo>
                    <a:pt x="734" y="1234"/>
                  </a:lnTo>
                  <a:lnTo>
                    <a:pt x="717" y="1219"/>
                  </a:lnTo>
                  <a:lnTo>
                    <a:pt x="709" y="1207"/>
                  </a:lnTo>
                  <a:lnTo>
                    <a:pt x="705" y="1189"/>
                  </a:lnTo>
                  <a:lnTo>
                    <a:pt x="701" y="1169"/>
                  </a:lnTo>
                  <a:lnTo>
                    <a:pt x="697" y="1150"/>
                  </a:lnTo>
                  <a:lnTo>
                    <a:pt x="691" y="1134"/>
                  </a:lnTo>
                  <a:lnTo>
                    <a:pt x="683" y="1126"/>
                  </a:lnTo>
                  <a:lnTo>
                    <a:pt x="675" y="1126"/>
                  </a:lnTo>
                  <a:lnTo>
                    <a:pt x="666" y="1132"/>
                  </a:lnTo>
                  <a:lnTo>
                    <a:pt x="656" y="1140"/>
                  </a:lnTo>
                  <a:lnTo>
                    <a:pt x="644" y="1148"/>
                  </a:lnTo>
                  <a:lnTo>
                    <a:pt x="632" y="1154"/>
                  </a:lnTo>
                  <a:lnTo>
                    <a:pt x="620" y="1156"/>
                  </a:lnTo>
                  <a:lnTo>
                    <a:pt x="612" y="1152"/>
                  </a:lnTo>
                  <a:lnTo>
                    <a:pt x="606" y="1142"/>
                  </a:lnTo>
                  <a:lnTo>
                    <a:pt x="591" y="1100"/>
                  </a:lnTo>
                  <a:lnTo>
                    <a:pt x="565" y="1063"/>
                  </a:lnTo>
                  <a:lnTo>
                    <a:pt x="532" y="1026"/>
                  </a:lnTo>
                  <a:lnTo>
                    <a:pt x="510" y="1006"/>
                  </a:lnTo>
                  <a:lnTo>
                    <a:pt x="484" y="984"/>
                  </a:lnTo>
                  <a:lnTo>
                    <a:pt x="461" y="963"/>
                  </a:lnTo>
                  <a:lnTo>
                    <a:pt x="437" y="943"/>
                  </a:lnTo>
                  <a:lnTo>
                    <a:pt x="419" y="923"/>
                  </a:lnTo>
                  <a:lnTo>
                    <a:pt x="406" y="908"/>
                  </a:lnTo>
                  <a:lnTo>
                    <a:pt x="390" y="894"/>
                  </a:lnTo>
                  <a:lnTo>
                    <a:pt x="374" y="890"/>
                  </a:lnTo>
                  <a:lnTo>
                    <a:pt x="356" y="892"/>
                  </a:lnTo>
                  <a:lnTo>
                    <a:pt x="343" y="900"/>
                  </a:lnTo>
                  <a:lnTo>
                    <a:pt x="331" y="910"/>
                  </a:lnTo>
                  <a:lnTo>
                    <a:pt x="321" y="919"/>
                  </a:lnTo>
                  <a:lnTo>
                    <a:pt x="309" y="921"/>
                  </a:lnTo>
                  <a:lnTo>
                    <a:pt x="295" y="913"/>
                  </a:lnTo>
                  <a:lnTo>
                    <a:pt x="280" y="898"/>
                  </a:lnTo>
                  <a:lnTo>
                    <a:pt x="266" y="870"/>
                  </a:lnTo>
                  <a:lnTo>
                    <a:pt x="246" y="839"/>
                  </a:lnTo>
                  <a:lnTo>
                    <a:pt x="217" y="809"/>
                  </a:lnTo>
                  <a:lnTo>
                    <a:pt x="183" y="782"/>
                  </a:lnTo>
                  <a:lnTo>
                    <a:pt x="152" y="756"/>
                  </a:lnTo>
                  <a:lnTo>
                    <a:pt x="124" y="734"/>
                  </a:lnTo>
                  <a:lnTo>
                    <a:pt x="105" y="717"/>
                  </a:lnTo>
                  <a:lnTo>
                    <a:pt x="87" y="697"/>
                  </a:lnTo>
                  <a:lnTo>
                    <a:pt x="73" y="677"/>
                  </a:lnTo>
                  <a:lnTo>
                    <a:pt x="61" y="662"/>
                  </a:lnTo>
                  <a:lnTo>
                    <a:pt x="53" y="652"/>
                  </a:lnTo>
                  <a:lnTo>
                    <a:pt x="51" y="648"/>
                  </a:lnTo>
                  <a:lnTo>
                    <a:pt x="47" y="648"/>
                  </a:lnTo>
                  <a:lnTo>
                    <a:pt x="40" y="650"/>
                  </a:lnTo>
                  <a:lnTo>
                    <a:pt x="30" y="650"/>
                  </a:lnTo>
                  <a:lnTo>
                    <a:pt x="20" y="648"/>
                  </a:lnTo>
                  <a:lnTo>
                    <a:pt x="8" y="646"/>
                  </a:lnTo>
                  <a:lnTo>
                    <a:pt x="2" y="638"/>
                  </a:lnTo>
                  <a:lnTo>
                    <a:pt x="0" y="628"/>
                  </a:lnTo>
                  <a:lnTo>
                    <a:pt x="4" y="614"/>
                  </a:lnTo>
                  <a:lnTo>
                    <a:pt x="10" y="593"/>
                  </a:lnTo>
                  <a:lnTo>
                    <a:pt x="14" y="575"/>
                  </a:lnTo>
                  <a:lnTo>
                    <a:pt x="14" y="559"/>
                  </a:lnTo>
                  <a:lnTo>
                    <a:pt x="12" y="541"/>
                  </a:lnTo>
                  <a:lnTo>
                    <a:pt x="10" y="524"/>
                  </a:lnTo>
                  <a:lnTo>
                    <a:pt x="12" y="504"/>
                  </a:lnTo>
                  <a:lnTo>
                    <a:pt x="12" y="482"/>
                  </a:lnTo>
                  <a:lnTo>
                    <a:pt x="8" y="463"/>
                  </a:lnTo>
                  <a:lnTo>
                    <a:pt x="6" y="449"/>
                  </a:lnTo>
                  <a:lnTo>
                    <a:pt x="4" y="439"/>
                  </a:lnTo>
                  <a:lnTo>
                    <a:pt x="10" y="431"/>
                  </a:lnTo>
                  <a:lnTo>
                    <a:pt x="22" y="427"/>
                  </a:lnTo>
                  <a:lnTo>
                    <a:pt x="34" y="429"/>
                  </a:lnTo>
                  <a:lnTo>
                    <a:pt x="44" y="437"/>
                  </a:lnTo>
                  <a:lnTo>
                    <a:pt x="51" y="449"/>
                  </a:lnTo>
                  <a:lnTo>
                    <a:pt x="57" y="461"/>
                  </a:lnTo>
                  <a:lnTo>
                    <a:pt x="65" y="471"/>
                  </a:lnTo>
                  <a:lnTo>
                    <a:pt x="75" y="475"/>
                  </a:lnTo>
                  <a:lnTo>
                    <a:pt x="87" y="473"/>
                  </a:lnTo>
                  <a:lnTo>
                    <a:pt x="105" y="465"/>
                  </a:lnTo>
                  <a:lnTo>
                    <a:pt x="118" y="463"/>
                  </a:lnTo>
                  <a:lnTo>
                    <a:pt x="132" y="463"/>
                  </a:lnTo>
                  <a:lnTo>
                    <a:pt x="144" y="459"/>
                  </a:lnTo>
                  <a:lnTo>
                    <a:pt x="152" y="451"/>
                  </a:lnTo>
                  <a:lnTo>
                    <a:pt x="158" y="435"/>
                  </a:lnTo>
                  <a:lnTo>
                    <a:pt x="164" y="412"/>
                  </a:lnTo>
                  <a:lnTo>
                    <a:pt x="169" y="394"/>
                  </a:lnTo>
                  <a:lnTo>
                    <a:pt x="171" y="376"/>
                  </a:lnTo>
                  <a:lnTo>
                    <a:pt x="169" y="360"/>
                  </a:lnTo>
                  <a:lnTo>
                    <a:pt x="156" y="347"/>
                  </a:lnTo>
                  <a:lnTo>
                    <a:pt x="140" y="335"/>
                  </a:lnTo>
                  <a:lnTo>
                    <a:pt x="122" y="325"/>
                  </a:lnTo>
                  <a:lnTo>
                    <a:pt x="108" y="315"/>
                  </a:lnTo>
                  <a:lnTo>
                    <a:pt x="99" y="305"/>
                  </a:lnTo>
                  <a:lnTo>
                    <a:pt x="97" y="293"/>
                  </a:lnTo>
                  <a:lnTo>
                    <a:pt x="101" y="278"/>
                  </a:lnTo>
                  <a:lnTo>
                    <a:pt x="108" y="254"/>
                  </a:lnTo>
                  <a:lnTo>
                    <a:pt x="114" y="229"/>
                  </a:lnTo>
                  <a:lnTo>
                    <a:pt x="118" y="205"/>
                  </a:lnTo>
                  <a:lnTo>
                    <a:pt x="124" y="183"/>
                  </a:lnTo>
                  <a:lnTo>
                    <a:pt x="132" y="168"/>
                  </a:lnTo>
                  <a:lnTo>
                    <a:pt x="140" y="158"/>
                  </a:lnTo>
                  <a:lnTo>
                    <a:pt x="148" y="150"/>
                  </a:lnTo>
                  <a:lnTo>
                    <a:pt x="154" y="146"/>
                  </a:lnTo>
                  <a:lnTo>
                    <a:pt x="158" y="142"/>
                  </a:lnTo>
                  <a:lnTo>
                    <a:pt x="160" y="140"/>
                  </a:lnTo>
                  <a:lnTo>
                    <a:pt x="162" y="138"/>
                  </a:lnTo>
                  <a:lnTo>
                    <a:pt x="256" y="152"/>
                  </a:lnTo>
                  <a:lnTo>
                    <a:pt x="284" y="105"/>
                  </a:lnTo>
                  <a:lnTo>
                    <a:pt x="355" y="42"/>
                  </a:lnTo>
                  <a:lnTo>
                    <a:pt x="384" y="24"/>
                  </a:lnTo>
                  <a:lnTo>
                    <a:pt x="492" y="61"/>
                  </a:lnTo>
                  <a:lnTo>
                    <a:pt x="530" y="87"/>
                  </a:lnTo>
                  <a:lnTo>
                    <a:pt x="589" y="81"/>
                  </a:lnTo>
                  <a:lnTo>
                    <a:pt x="626" y="36"/>
                  </a:lnTo>
                  <a:lnTo>
                    <a:pt x="792" y="67"/>
                  </a:lnTo>
                  <a:lnTo>
                    <a:pt x="841" y="106"/>
                  </a:lnTo>
                  <a:lnTo>
                    <a:pt x="896" y="118"/>
                  </a:lnTo>
                  <a:lnTo>
                    <a:pt x="1032" y="81"/>
                  </a:lnTo>
                  <a:lnTo>
                    <a:pt x="1071" y="105"/>
                  </a:lnTo>
                  <a:lnTo>
                    <a:pt x="1179" y="34"/>
                  </a:lnTo>
                  <a:lnTo>
                    <a:pt x="1297" y="32"/>
                  </a:lnTo>
                  <a:lnTo>
                    <a:pt x="1366" y="0"/>
                  </a:lnTo>
                  <a:lnTo>
                    <a:pt x="1461" y="12"/>
                  </a:lnTo>
                  <a:lnTo>
                    <a:pt x="1575" y="87"/>
                  </a:lnTo>
                  <a:lnTo>
                    <a:pt x="1666" y="75"/>
                  </a:lnTo>
                  <a:lnTo>
                    <a:pt x="1669" y="110"/>
                  </a:lnTo>
                  <a:lnTo>
                    <a:pt x="1628" y="138"/>
                  </a:lnTo>
                  <a:lnTo>
                    <a:pt x="1667" y="158"/>
                  </a:lnTo>
                  <a:lnTo>
                    <a:pt x="1666" y="205"/>
                  </a:lnTo>
                  <a:lnTo>
                    <a:pt x="1632" y="295"/>
                  </a:lnTo>
                  <a:lnTo>
                    <a:pt x="1634" y="347"/>
                  </a:lnTo>
                  <a:lnTo>
                    <a:pt x="1589" y="349"/>
                  </a:lnTo>
                  <a:lnTo>
                    <a:pt x="1595" y="431"/>
                  </a:lnTo>
                  <a:lnTo>
                    <a:pt x="1650" y="520"/>
                  </a:lnTo>
                  <a:lnTo>
                    <a:pt x="1701" y="632"/>
                  </a:lnTo>
                  <a:lnTo>
                    <a:pt x="1774" y="628"/>
                  </a:lnTo>
                  <a:lnTo>
                    <a:pt x="1845" y="663"/>
                  </a:lnTo>
                  <a:lnTo>
                    <a:pt x="1870" y="665"/>
                  </a:lnTo>
                  <a:lnTo>
                    <a:pt x="1902" y="683"/>
                  </a:lnTo>
                  <a:lnTo>
                    <a:pt x="1978" y="730"/>
                  </a:lnTo>
                  <a:lnTo>
                    <a:pt x="2041" y="726"/>
                  </a:lnTo>
                  <a:lnTo>
                    <a:pt x="2110" y="758"/>
                  </a:lnTo>
                  <a:lnTo>
                    <a:pt x="2207" y="756"/>
                  </a:lnTo>
                  <a:lnTo>
                    <a:pt x="2321" y="799"/>
                  </a:lnTo>
                  <a:lnTo>
                    <a:pt x="2402" y="860"/>
                  </a:lnTo>
                  <a:lnTo>
                    <a:pt x="2410" y="913"/>
                  </a:lnTo>
                  <a:lnTo>
                    <a:pt x="2486" y="923"/>
                  </a:lnTo>
                  <a:lnTo>
                    <a:pt x="2557" y="939"/>
                  </a:lnTo>
                  <a:lnTo>
                    <a:pt x="2628" y="843"/>
                  </a:lnTo>
                  <a:lnTo>
                    <a:pt x="2644" y="793"/>
                  </a:lnTo>
                  <a:lnTo>
                    <a:pt x="2634" y="758"/>
                  </a:lnTo>
                  <a:lnTo>
                    <a:pt x="2681" y="764"/>
                  </a:lnTo>
                  <a:lnTo>
                    <a:pt x="2740" y="803"/>
                  </a:lnTo>
                  <a:lnTo>
                    <a:pt x="2786" y="829"/>
                  </a:lnTo>
                  <a:lnTo>
                    <a:pt x="2817" y="925"/>
                  </a:lnTo>
                  <a:lnTo>
                    <a:pt x="2880" y="992"/>
                  </a:lnTo>
                  <a:lnTo>
                    <a:pt x="2874" y="1020"/>
                  </a:lnTo>
                  <a:lnTo>
                    <a:pt x="2841" y="1033"/>
                  </a:lnTo>
                  <a:lnTo>
                    <a:pt x="2880" y="1106"/>
                  </a:lnTo>
                  <a:lnTo>
                    <a:pt x="2894" y="1240"/>
                  </a:lnTo>
                  <a:lnTo>
                    <a:pt x="2896" y="1358"/>
                  </a:lnTo>
                  <a:lnTo>
                    <a:pt x="2858" y="1378"/>
                  </a:lnTo>
                  <a:lnTo>
                    <a:pt x="2849" y="1413"/>
                  </a:lnTo>
                  <a:lnTo>
                    <a:pt x="2829" y="1472"/>
                  </a:lnTo>
                  <a:lnTo>
                    <a:pt x="2835" y="1528"/>
                  </a:lnTo>
                  <a:lnTo>
                    <a:pt x="2799" y="1541"/>
                  </a:lnTo>
                  <a:lnTo>
                    <a:pt x="2774" y="1520"/>
                  </a:lnTo>
                  <a:lnTo>
                    <a:pt x="2754" y="153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6" name="Freeform 70"/>
            <p:cNvSpPr>
              <a:spLocks/>
            </p:cNvSpPr>
            <p:nvPr/>
          </p:nvSpPr>
          <p:spPr bwMode="gray">
            <a:xfrm>
              <a:off x="900" y="2373"/>
              <a:ext cx="1448" cy="781"/>
            </a:xfrm>
            <a:custGeom>
              <a:avLst/>
              <a:gdLst>
                <a:gd name="T0" fmla="*/ 682 w 2896"/>
                <a:gd name="T1" fmla="*/ 376 h 1563"/>
                <a:gd name="T2" fmla="*/ 665 w 2896"/>
                <a:gd name="T3" fmla="*/ 372 h 1563"/>
                <a:gd name="T4" fmla="*/ 658 w 2896"/>
                <a:gd name="T5" fmla="*/ 380 h 1563"/>
                <a:gd name="T6" fmla="*/ 653 w 2896"/>
                <a:gd name="T7" fmla="*/ 378 h 1563"/>
                <a:gd name="T8" fmla="*/ 623 w 2896"/>
                <a:gd name="T9" fmla="*/ 368 h 1563"/>
                <a:gd name="T10" fmla="*/ 626 w 2896"/>
                <a:gd name="T11" fmla="*/ 363 h 1563"/>
                <a:gd name="T12" fmla="*/ 630 w 2896"/>
                <a:gd name="T13" fmla="*/ 349 h 1563"/>
                <a:gd name="T14" fmla="*/ 616 w 2896"/>
                <a:gd name="T15" fmla="*/ 326 h 1563"/>
                <a:gd name="T16" fmla="*/ 604 w 2896"/>
                <a:gd name="T17" fmla="*/ 331 h 1563"/>
                <a:gd name="T18" fmla="*/ 589 w 2896"/>
                <a:gd name="T19" fmla="*/ 341 h 1563"/>
                <a:gd name="T20" fmla="*/ 568 w 2896"/>
                <a:gd name="T21" fmla="*/ 333 h 1563"/>
                <a:gd name="T22" fmla="*/ 557 w 2896"/>
                <a:gd name="T23" fmla="*/ 332 h 1563"/>
                <a:gd name="T24" fmla="*/ 536 w 2896"/>
                <a:gd name="T25" fmla="*/ 348 h 1563"/>
                <a:gd name="T26" fmla="*/ 511 w 2896"/>
                <a:gd name="T27" fmla="*/ 355 h 1563"/>
                <a:gd name="T28" fmla="*/ 491 w 2896"/>
                <a:gd name="T29" fmla="*/ 376 h 1563"/>
                <a:gd name="T30" fmla="*/ 459 w 2896"/>
                <a:gd name="T31" fmla="*/ 388 h 1563"/>
                <a:gd name="T32" fmla="*/ 442 w 2896"/>
                <a:gd name="T33" fmla="*/ 382 h 1563"/>
                <a:gd name="T34" fmla="*/ 431 w 2896"/>
                <a:gd name="T35" fmla="*/ 370 h 1563"/>
                <a:gd name="T36" fmla="*/ 400 w 2896"/>
                <a:gd name="T37" fmla="*/ 364 h 1563"/>
                <a:gd name="T38" fmla="*/ 389 w 2896"/>
                <a:gd name="T39" fmla="*/ 353 h 1563"/>
                <a:gd name="T40" fmla="*/ 364 w 2896"/>
                <a:gd name="T41" fmla="*/ 368 h 1563"/>
                <a:gd name="T42" fmla="*/ 348 w 2896"/>
                <a:gd name="T43" fmla="*/ 384 h 1563"/>
                <a:gd name="T44" fmla="*/ 335 w 2896"/>
                <a:gd name="T45" fmla="*/ 390 h 1563"/>
                <a:gd name="T46" fmla="*/ 339 w 2896"/>
                <a:gd name="T47" fmla="*/ 373 h 1563"/>
                <a:gd name="T48" fmla="*/ 331 w 2896"/>
                <a:gd name="T49" fmla="*/ 359 h 1563"/>
                <a:gd name="T50" fmla="*/ 302 w 2896"/>
                <a:gd name="T51" fmla="*/ 366 h 1563"/>
                <a:gd name="T52" fmla="*/ 264 w 2896"/>
                <a:gd name="T53" fmla="*/ 352 h 1563"/>
                <a:gd name="T54" fmla="*/ 246 w 2896"/>
                <a:gd name="T55" fmla="*/ 351 h 1563"/>
                <a:gd name="T56" fmla="*/ 221 w 2896"/>
                <a:gd name="T57" fmla="*/ 336 h 1563"/>
                <a:gd name="T58" fmla="*/ 200 w 2896"/>
                <a:gd name="T59" fmla="*/ 320 h 1563"/>
                <a:gd name="T60" fmla="*/ 178 w 2896"/>
                <a:gd name="T61" fmla="*/ 301 h 1563"/>
                <a:gd name="T62" fmla="*/ 171 w 2896"/>
                <a:gd name="T63" fmla="*/ 281 h 1563"/>
                <a:gd name="T64" fmla="*/ 158 w 2896"/>
                <a:gd name="T65" fmla="*/ 288 h 1563"/>
                <a:gd name="T66" fmla="*/ 142 w 2896"/>
                <a:gd name="T67" fmla="*/ 265 h 1563"/>
                <a:gd name="T68" fmla="*/ 109 w 2896"/>
                <a:gd name="T69" fmla="*/ 235 h 1563"/>
                <a:gd name="T70" fmla="*/ 89 w 2896"/>
                <a:gd name="T71" fmla="*/ 223 h 1563"/>
                <a:gd name="T72" fmla="*/ 74 w 2896"/>
                <a:gd name="T73" fmla="*/ 228 h 1563"/>
                <a:gd name="T74" fmla="*/ 46 w 2896"/>
                <a:gd name="T75" fmla="*/ 195 h 1563"/>
                <a:gd name="T76" fmla="*/ 19 w 2896"/>
                <a:gd name="T77" fmla="*/ 169 h 1563"/>
                <a:gd name="T78" fmla="*/ 10 w 2896"/>
                <a:gd name="T79" fmla="*/ 162 h 1563"/>
                <a:gd name="T80" fmla="*/ 0 w 2896"/>
                <a:gd name="T81" fmla="*/ 157 h 1563"/>
                <a:gd name="T82" fmla="*/ 3 w 2896"/>
                <a:gd name="T83" fmla="*/ 135 h 1563"/>
                <a:gd name="T84" fmla="*/ 1 w 2896"/>
                <a:gd name="T85" fmla="*/ 112 h 1563"/>
                <a:gd name="T86" fmla="*/ 11 w 2896"/>
                <a:gd name="T87" fmla="*/ 109 h 1563"/>
                <a:gd name="T88" fmla="*/ 22 w 2896"/>
                <a:gd name="T89" fmla="*/ 118 h 1563"/>
                <a:gd name="T90" fmla="*/ 38 w 2896"/>
                <a:gd name="T91" fmla="*/ 112 h 1563"/>
                <a:gd name="T92" fmla="*/ 43 w 2896"/>
                <a:gd name="T93" fmla="*/ 90 h 1563"/>
                <a:gd name="T94" fmla="*/ 25 w 2896"/>
                <a:gd name="T95" fmla="*/ 76 h 1563"/>
                <a:gd name="T96" fmla="*/ 29 w 2896"/>
                <a:gd name="T97" fmla="*/ 51 h 1563"/>
                <a:gd name="T98" fmla="*/ 39 w 2896"/>
                <a:gd name="T99" fmla="*/ 36 h 1563"/>
                <a:gd name="T100" fmla="*/ 71 w 2896"/>
                <a:gd name="T101" fmla="*/ 26 h 1563"/>
                <a:gd name="T102" fmla="*/ 148 w 2896"/>
                <a:gd name="T103" fmla="*/ 20 h 1563"/>
                <a:gd name="T104" fmla="*/ 258 w 2896"/>
                <a:gd name="T105" fmla="*/ 20 h 1563"/>
                <a:gd name="T106" fmla="*/ 365 w 2896"/>
                <a:gd name="T107" fmla="*/ 3 h 1563"/>
                <a:gd name="T108" fmla="*/ 417 w 2896"/>
                <a:gd name="T109" fmla="*/ 39 h 1563"/>
                <a:gd name="T110" fmla="*/ 399 w 2896"/>
                <a:gd name="T111" fmla="*/ 107 h 1563"/>
                <a:gd name="T112" fmla="*/ 467 w 2896"/>
                <a:gd name="T113" fmla="*/ 166 h 1563"/>
                <a:gd name="T114" fmla="*/ 552 w 2896"/>
                <a:gd name="T115" fmla="*/ 189 h 1563"/>
                <a:gd name="T116" fmla="*/ 640 w 2896"/>
                <a:gd name="T117" fmla="*/ 234 h 1563"/>
                <a:gd name="T118" fmla="*/ 685 w 2896"/>
                <a:gd name="T119" fmla="*/ 200 h 1563"/>
                <a:gd name="T120" fmla="*/ 711 w 2896"/>
                <a:gd name="T121" fmla="*/ 258 h 1563"/>
                <a:gd name="T122" fmla="*/ 713 w 2896"/>
                <a:gd name="T123" fmla="*/ 353 h 1563"/>
                <a:gd name="T124" fmla="*/ 689 w 2896"/>
                <a:gd name="T125" fmla="*/ 384 h 15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96"/>
                <a:gd name="T190" fmla="*/ 0 h 1563"/>
                <a:gd name="T191" fmla="*/ 2896 w 2896"/>
                <a:gd name="T192" fmla="*/ 1563 h 156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96" h="1563">
                  <a:moveTo>
                    <a:pt x="2754" y="1539"/>
                  </a:moveTo>
                  <a:lnTo>
                    <a:pt x="2752" y="1535"/>
                  </a:lnTo>
                  <a:lnTo>
                    <a:pt x="2746" y="1528"/>
                  </a:lnTo>
                  <a:lnTo>
                    <a:pt x="2738" y="1516"/>
                  </a:lnTo>
                  <a:lnTo>
                    <a:pt x="2728" y="1504"/>
                  </a:lnTo>
                  <a:lnTo>
                    <a:pt x="2715" y="1496"/>
                  </a:lnTo>
                  <a:lnTo>
                    <a:pt x="2699" y="1490"/>
                  </a:lnTo>
                  <a:lnTo>
                    <a:pt x="2685" y="1486"/>
                  </a:lnTo>
                  <a:lnTo>
                    <a:pt x="2671" y="1486"/>
                  </a:lnTo>
                  <a:lnTo>
                    <a:pt x="2658" y="1490"/>
                  </a:lnTo>
                  <a:lnTo>
                    <a:pt x="2650" y="1500"/>
                  </a:lnTo>
                  <a:lnTo>
                    <a:pt x="2644" y="1510"/>
                  </a:lnTo>
                  <a:lnTo>
                    <a:pt x="2640" y="1516"/>
                  </a:lnTo>
                  <a:lnTo>
                    <a:pt x="2636" y="1520"/>
                  </a:lnTo>
                  <a:lnTo>
                    <a:pt x="2632" y="1522"/>
                  </a:lnTo>
                  <a:lnTo>
                    <a:pt x="2630" y="1524"/>
                  </a:lnTo>
                  <a:lnTo>
                    <a:pt x="2628" y="1524"/>
                  </a:lnTo>
                  <a:lnTo>
                    <a:pt x="2624" y="1522"/>
                  </a:lnTo>
                  <a:lnTo>
                    <a:pt x="2612" y="1514"/>
                  </a:lnTo>
                  <a:lnTo>
                    <a:pt x="2591" y="1504"/>
                  </a:lnTo>
                  <a:lnTo>
                    <a:pt x="2559" y="1492"/>
                  </a:lnTo>
                  <a:lnTo>
                    <a:pt x="2534" y="1486"/>
                  </a:lnTo>
                  <a:lnTo>
                    <a:pt x="2510" y="1480"/>
                  </a:lnTo>
                  <a:lnTo>
                    <a:pt x="2492" y="1474"/>
                  </a:lnTo>
                  <a:lnTo>
                    <a:pt x="2480" y="1472"/>
                  </a:lnTo>
                  <a:lnTo>
                    <a:pt x="2477" y="1472"/>
                  </a:lnTo>
                  <a:lnTo>
                    <a:pt x="2480" y="1468"/>
                  </a:lnTo>
                  <a:lnTo>
                    <a:pt x="2488" y="1463"/>
                  </a:lnTo>
                  <a:lnTo>
                    <a:pt x="2502" y="1453"/>
                  </a:lnTo>
                  <a:lnTo>
                    <a:pt x="2514" y="1443"/>
                  </a:lnTo>
                  <a:lnTo>
                    <a:pt x="2524" y="1431"/>
                  </a:lnTo>
                  <a:lnTo>
                    <a:pt x="2528" y="1421"/>
                  </a:lnTo>
                  <a:lnTo>
                    <a:pt x="2526" y="1411"/>
                  </a:lnTo>
                  <a:lnTo>
                    <a:pt x="2518" y="1396"/>
                  </a:lnTo>
                  <a:lnTo>
                    <a:pt x="2506" y="1376"/>
                  </a:lnTo>
                  <a:lnTo>
                    <a:pt x="2494" y="1356"/>
                  </a:lnTo>
                  <a:lnTo>
                    <a:pt x="2482" y="1337"/>
                  </a:lnTo>
                  <a:lnTo>
                    <a:pt x="2471" y="1319"/>
                  </a:lnTo>
                  <a:lnTo>
                    <a:pt x="2463" y="1307"/>
                  </a:lnTo>
                  <a:lnTo>
                    <a:pt x="2461" y="1303"/>
                  </a:lnTo>
                  <a:lnTo>
                    <a:pt x="2457" y="1305"/>
                  </a:lnTo>
                  <a:lnTo>
                    <a:pt x="2445" y="1309"/>
                  </a:lnTo>
                  <a:lnTo>
                    <a:pt x="2429" y="1317"/>
                  </a:lnTo>
                  <a:lnTo>
                    <a:pt x="2414" y="1325"/>
                  </a:lnTo>
                  <a:lnTo>
                    <a:pt x="2398" y="1333"/>
                  </a:lnTo>
                  <a:lnTo>
                    <a:pt x="2384" y="1341"/>
                  </a:lnTo>
                  <a:lnTo>
                    <a:pt x="2376" y="1348"/>
                  </a:lnTo>
                  <a:lnTo>
                    <a:pt x="2366" y="1358"/>
                  </a:lnTo>
                  <a:lnTo>
                    <a:pt x="2354" y="1366"/>
                  </a:lnTo>
                  <a:lnTo>
                    <a:pt x="2339" y="1366"/>
                  </a:lnTo>
                  <a:lnTo>
                    <a:pt x="2321" y="1362"/>
                  </a:lnTo>
                  <a:lnTo>
                    <a:pt x="2305" y="1354"/>
                  </a:lnTo>
                  <a:lnTo>
                    <a:pt x="2290" y="1344"/>
                  </a:lnTo>
                  <a:lnTo>
                    <a:pt x="2272" y="1335"/>
                  </a:lnTo>
                  <a:lnTo>
                    <a:pt x="2256" y="1327"/>
                  </a:lnTo>
                  <a:lnTo>
                    <a:pt x="2246" y="1321"/>
                  </a:lnTo>
                  <a:lnTo>
                    <a:pt x="2242" y="1319"/>
                  </a:lnTo>
                  <a:lnTo>
                    <a:pt x="2238" y="1323"/>
                  </a:lnTo>
                  <a:lnTo>
                    <a:pt x="2228" y="1331"/>
                  </a:lnTo>
                  <a:lnTo>
                    <a:pt x="2215" y="1342"/>
                  </a:lnTo>
                  <a:lnTo>
                    <a:pt x="2197" y="1354"/>
                  </a:lnTo>
                  <a:lnTo>
                    <a:pt x="2177" y="1370"/>
                  </a:lnTo>
                  <a:lnTo>
                    <a:pt x="2160" y="1382"/>
                  </a:lnTo>
                  <a:lnTo>
                    <a:pt x="2142" y="1394"/>
                  </a:lnTo>
                  <a:lnTo>
                    <a:pt x="2126" y="1402"/>
                  </a:lnTo>
                  <a:lnTo>
                    <a:pt x="2108" y="1405"/>
                  </a:lnTo>
                  <a:lnTo>
                    <a:pt x="2087" y="1411"/>
                  </a:lnTo>
                  <a:lnTo>
                    <a:pt x="2063" y="1415"/>
                  </a:lnTo>
                  <a:lnTo>
                    <a:pt x="2043" y="1423"/>
                  </a:lnTo>
                  <a:lnTo>
                    <a:pt x="2028" y="1431"/>
                  </a:lnTo>
                  <a:lnTo>
                    <a:pt x="2016" y="1445"/>
                  </a:lnTo>
                  <a:lnTo>
                    <a:pt x="2004" y="1465"/>
                  </a:lnTo>
                  <a:lnTo>
                    <a:pt x="1986" y="1486"/>
                  </a:lnTo>
                  <a:lnTo>
                    <a:pt x="1963" y="1506"/>
                  </a:lnTo>
                  <a:lnTo>
                    <a:pt x="1937" y="1522"/>
                  </a:lnTo>
                  <a:lnTo>
                    <a:pt x="1910" y="1531"/>
                  </a:lnTo>
                  <a:lnTo>
                    <a:pt x="1884" y="1539"/>
                  </a:lnTo>
                  <a:lnTo>
                    <a:pt x="1860" y="1547"/>
                  </a:lnTo>
                  <a:lnTo>
                    <a:pt x="1837" y="1555"/>
                  </a:lnTo>
                  <a:lnTo>
                    <a:pt x="1815" y="1561"/>
                  </a:lnTo>
                  <a:lnTo>
                    <a:pt x="1795" y="1561"/>
                  </a:lnTo>
                  <a:lnTo>
                    <a:pt x="1784" y="1553"/>
                  </a:lnTo>
                  <a:lnTo>
                    <a:pt x="1776" y="1541"/>
                  </a:lnTo>
                  <a:lnTo>
                    <a:pt x="1770" y="1528"/>
                  </a:lnTo>
                  <a:lnTo>
                    <a:pt x="1768" y="1514"/>
                  </a:lnTo>
                  <a:lnTo>
                    <a:pt x="1764" y="1502"/>
                  </a:lnTo>
                  <a:lnTo>
                    <a:pt x="1756" y="1492"/>
                  </a:lnTo>
                  <a:lnTo>
                    <a:pt x="1744" y="1484"/>
                  </a:lnTo>
                  <a:lnTo>
                    <a:pt x="1723" y="1480"/>
                  </a:lnTo>
                  <a:lnTo>
                    <a:pt x="1697" y="1478"/>
                  </a:lnTo>
                  <a:lnTo>
                    <a:pt x="1669" y="1476"/>
                  </a:lnTo>
                  <a:lnTo>
                    <a:pt x="1642" y="1472"/>
                  </a:lnTo>
                  <a:lnTo>
                    <a:pt x="1614" y="1466"/>
                  </a:lnTo>
                  <a:lnTo>
                    <a:pt x="1601" y="1459"/>
                  </a:lnTo>
                  <a:lnTo>
                    <a:pt x="1591" y="1449"/>
                  </a:lnTo>
                  <a:lnTo>
                    <a:pt x="1583" y="1439"/>
                  </a:lnTo>
                  <a:lnTo>
                    <a:pt x="1575" y="1429"/>
                  </a:lnTo>
                  <a:lnTo>
                    <a:pt x="1567" y="1419"/>
                  </a:lnTo>
                  <a:lnTo>
                    <a:pt x="1557" y="1415"/>
                  </a:lnTo>
                  <a:lnTo>
                    <a:pt x="1545" y="1415"/>
                  </a:lnTo>
                  <a:lnTo>
                    <a:pt x="1528" y="1421"/>
                  </a:lnTo>
                  <a:lnTo>
                    <a:pt x="1502" y="1437"/>
                  </a:lnTo>
                  <a:lnTo>
                    <a:pt x="1479" y="1455"/>
                  </a:lnTo>
                  <a:lnTo>
                    <a:pt x="1455" y="1472"/>
                  </a:lnTo>
                  <a:lnTo>
                    <a:pt x="1435" y="1492"/>
                  </a:lnTo>
                  <a:lnTo>
                    <a:pt x="1421" y="1508"/>
                  </a:lnTo>
                  <a:lnTo>
                    <a:pt x="1410" y="1520"/>
                  </a:lnTo>
                  <a:lnTo>
                    <a:pt x="1402" y="1528"/>
                  </a:lnTo>
                  <a:lnTo>
                    <a:pt x="1390" y="1537"/>
                  </a:lnTo>
                  <a:lnTo>
                    <a:pt x="1378" y="1547"/>
                  </a:lnTo>
                  <a:lnTo>
                    <a:pt x="1364" y="1555"/>
                  </a:lnTo>
                  <a:lnTo>
                    <a:pt x="1353" y="1561"/>
                  </a:lnTo>
                  <a:lnTo>
                    <a:pt x="1345" y="1563"/>
                  </a:lnTo>
                  <a:lnTo>
                    <a:pt x="1339" y="1561"/>
                  </a:lnTo>
                  <a:lnTo>
                    <a:pt x="1339" y="1553"/>
                  </a:lnTo>
                  <a:lnTo>
                    <a:pt x="1343" y="1541"/>
                  </a:lnTo>
                  <a:lnTo>
                    <a:pt x="1347" y="1528"/>
                  </a:lnTo>
                  <a:lnTo>
                    <a:pt x="1353" y="1510"/>
                  </a:lnTo>
                  <a:lnTo>
                    <a:pt x="1356" y="1492"/>
                  </a:lnTo>
                  <a:lnTo>
                    <a:pt x="1358" y="1476"/>
                  </a:lnTo>
                  <a:lnTo>
                    <a:pt x="1358" y="1461"/>
                  </a:lnTo>
                  <a:lnTo>
                    <a:pt x="1353" y="1449"/>
                  </a:lnTo>
                  <a:lnTo>
                    <a:pt x="1343" y="1441"/>
                  </a:lnTo>
                  <a:lnTo>
                    <a:pt x="1321" y="1437"/>
                  </a:lnTo>
                  <a:lnTo>
                    <a:pt x="1301" y="1441"/>
                  </a:lnTo>
                  <a:lnTo>
                    <a:pt x="1282" y="1449"/>
                  </a:lnTo>
                  <a:lnTo>
                    <a:pt x="1260" y="1457"/>
                  </a:lnTo>
                  <a:lnTo>
                    <a:pt x="1234" y="1463"/>
                  </a:lnTo>
                  <a:lnTo>
                    <a:pt x="1205" y="1465"/>
                  </a:lnTo>
                  <a:lnTo>
                    <a:pt x="1173" y="1459"/>
                  </a:lnTo>
                  <a:lnTo>
                    <a:pt x="1140" y="1449"/>
                  </a:lnTo>
                  <a:lnTo>
                    <a:pt x="1106" y="1435"/>
                  </a:lnTo>
                  <a:lnTo>
                    <a:pt x="1077" y="1421"/>
                  </a:lnTo>
                  <a:lnTo>
                    <a:pt x="1053" y="1409"/>
                  </a:lnTo>
                  <a:lnTo>
                    <a:pt x="1038" y="1402"/>
                  </a:lnTo>
                  <a:lnTo>
                    <a:pt x="1026" y="1398"/>
                  </a:lnTo>
                  <a:lnTo>
                    <a:pt x="1012" y="1400"/>
                  </a:lnTo>
                  <a:lnTo>
                    <a:pt x="998" y="1404"/>
                  </a:lnTo>
                  <a:lnTo>
                    <a:pt x="984" y="1405"/>
                  </a:lnTo>
                  <a:lnTo>
                    <a:pt x="969" y="1404"/>
                  </a:lnTo>
                  <a:lnTo>
                    <a:pt x="951" y="1396"/>
                  </a:lnTo>
                  <a:lnTo>
                    <a:pt x="931" y="1380"/>
                  </a:lnTo>
                  <a:lnTo>
                    <a:pt x="908" y="1364"/>
                  </a:lnTo>
                  <a:lnTo>
                    <a:pt x="884" y="1346"/>
                  </a:lnTo>
                  <a:lnTo>
                    <a:pt x="860" y="1331"/>
                  </a:lnTo>
                  <a:lnTo>
                    <a:pt x="843" y="1317"/>
                  </a:lnTo>
                  <a:lnTo>
                    <a:pt x="831" y="1307"/>
                  </a:lnTo>
                  <a:lnTo>
                    <a:pt x="817" y="1297"/>
                  </a:lnTo>
                  <a:lnTo>
                    <a:pt x="799" y="1283"/>
                  </a:lnTo>
                  <a:lnTo>
                    <a:pt x="778" y="1268"/>
                  </a:lnTo>
                  <a:lnTo>
                    <a:pt x="754" y="1250"/>
                  </a:lnTo>
                  <a:lnTo>
                    <a:pt x="734" y="1234"/>
                  </a:lnTo>
                  <a:lnTo>
                    <a:pt x="717" y="1219"/>
                  </a:lnTo>
                  <a:lnTo>
                    <a:pt x="709" y="1207"/>
                  </a:lnTo>
                  <a:lnTo>
                    <a:pt x="705" y="1189"/>
                  </a:lnTo>
                  <a:lnTo>
                    <a:pt x="701" y="1169"/>
                  </a:lnTo>
                  <a:lnTo>
                    <a:pt x="697" y="1150"/>
                  </a:lnTo>
                  <a:lnTo>
                    <a:pt x="691" y="1134"/>
                  </a:lnTo>
                  <a:lnTo>
                    <a:pt x="683" y="1126"/>
                  </a:lnTo>
                  <a:lnTo>
                    <a:pt x="675" y="1126"/>
                  </a:lnTo>
                  <a:lnTo>
                    <a:pt x="666" y="1132"/>
                  </a:lnTo>
                  <a:lnTo>
                    <a:pt x="656" y="1140"/>
                  </a:lnTo>
                  <a:lnTo>
                    <a:pt x="644" y="1148"/>
                  </a:lnTo>
                  <a:lnTo>
                    <a:pt x="632" y="1154"/>
                  </a:lnTo>
                  <a:lnTo>
                    <a:pt x="620" y="1156"/>
                  </a:lnTo>
                  <a:lnTo>
                    <a:pt x="612" y="1152"/>
                  </a:lnTo>
                  <a:lnTo>
                    <a:pt x="606" y="1142"/>
                  </a:lnTo>
                  <a:lnTo>
                    <a:pt x="591" y="1100"/>
                  </a:lnTo>
                  <a:lnTo>
                    <a:pt x="565" y="1063"/>
                  </a:lnTo>
                  <a:lnTo>
                    <a:pt x="532" y="1026"/>
                  </a:lnTo>
                  <a:lnTo>
                    <a:pt x="510" y="1006"/>
                  </a:lnTo>
                  <a:lnTo>
                    <a:pt x="484" y="984"/>
                  </a:lnTo>
                  <a:lnTo>
                    <a:pt x="461" y="963"/>
                  </a:lnTo>
                  <a:lnTo>
                    <a:pt x="437" y="943"/>
                  </a:lnTo>
                  <a:lnTo>
                    <a:pt x="419" y="923"/>
                  </a:lnTo>
                  <a:lnTo>
                    <a:pt x="406" y="908"/>
                  </a:lnTo>
                  <a:lnTo>
                    <a:pt x="390" y="894"/>
                  </a:lnTo>
                  <a:lnTo>
                    <a:pt x="374" y="890"/>
                  </a:lnTo>
                  <a:lnTo>
                    <a:pt x="356" y="892"/>
                  </a:lnTo>
                  <a:lnTo>
                    <a:pt x="343" y="900"/>
                  </a:lnTo>
                  <a:lnTo>
                    <a:pt x="331" y="910"/>
                  </a:lnTo>
                  <a:lnTo>
                    <a:pt x="321" y="919"/>
                  </a:lnTo>
                  <a:lnTo>
                    <a:pt x="309" y="921"/>
                  </a:lnTo>
                  <a:lnTo>
                    <a:pt x="295" y="913"/>
                  </a:lnTo>
                  <a:lnTo>
                    <a:pt x="280" y="898"/>
                  </a:lnTo>
                  <a:lnTo>
                    <a:pt x="266" y="870"/>
                  </a:lnTo>
                  <a:lnTo>
                    <a:pt x="246" y="839"/>
                  </a:lnTo>
                  <a:lnTo>
                    <a:pt x="217" y="809"/>
                  </a:lnTo>
                  <a:lnTo>
                    <a:pt x="183" y="782"/>
                  </a:lnTo>
                  <a:lnTo>
                    <a:pt x="152" y="756"/>
                  </a:lnTo>
                  <a:lnTo>
                    <a:pt x="124" y="734"/>
                  </a:lnTo>
                  <a:lnTo>
                    <a:pt x="105" y="717"/>
                  </a:lnTo>
                  <a:lnTo>
                    <a:pt x="87" y="697"/>
                  </a:lnTo>
                  <a:lnTo>
                    <a:pt x="73" y="677"/>
                  </a:lnTo>
                  <a:lnTo>
                    <a:pt x="61" y="662"/>
                  </a:lnTo>
                  <a:lnTo>
                    <a:pt x="53" y="652"/>
                  </a:lnTo>
                  <a:lnTo>
                    <a:pt x="51" y="648"/>
                  </a:lnTo>
                  <a:lnTo>
                    <a:pt x="47" y="648"/>
                  </a:lnTo>
                  <a:lnTo>
                    <a:pt x="40" y="650"/>
                  </a:lnTo>
                  <a:lnTo>
                    <a:pt x="30" y="650"/>
                  </a:lnTo>
                  <a:lnTo>
                    <a:pt x="20" y="648"/>
                  </a:lnTo>
                  <a:lnTo>
                    <a:pt x="8" y="646"/>
                  </a:lnTo>
                  <a:lnTo>
                    <a:pt x="2" y="638"/>
                  </a:lnTo>
                  <a:lnTo>
                    <a:pt x="0" y="628"/>
                  </a:lnTo>
                  <a:lnTo>
                    <a:pt x="4" y="614"/>
                  </a:lnTo>
                  <a:lnTo>
                    <a:pt x="10" y="593"/>
                  </a:lnTo>
                  <a:lnTo>
                    <a:pt x="14" y="575"/>
                  </a:lnTo>
                  <a:lnTo>
                    <a:pt x="14" y="559"/>
                  </a:lnTo>
                  <a:lnTo>
                    <a:pt x="12" y="541"/>
                  </a:lnTo>
                  <a:lnTo>
                    <a:pt x="10" y="524"/>
                  </a:lnTo>
                  <a:lnTo>
                    <a:pt x="12" y="504"/>
                  </a:lnTo>
                  <a:lnTo>
                    <a:pt x="12" y="482"/>
                  </a:lnTo>
                  <a:lnTo>
                    <a:pt x="8" y="463"/>
                  </a:lnTo>
                  <a:lnTo>
                    <a:pt x="6" y="449"/>
                  </a:lnTo>
                  <a:lnTo>
                    <a:pt x="4" y="439"/>
                  </a:lnTo>
                  <a:lnTo>
                    <a:pt x="10" y="431"/>
                  </a:lnTo>
                  <a:lnTo>
                    <a:pt x="22" y="427"/>
                  </a:lnTo>
                  <a:lnTo>
                    <a:pt x="34" y="429"/>
                  </a:lnTo>
                  <a:lnTo>
                    <a:pt x="44" y="437"/>
                  </a:lnTo>
                  <a:lnTo>
                    <a:pt x="51" y="449"/>
                  </a:lnTo>
                  <a:lnTo>
                    <a:pt x="57" y="461"/>
                  </a:lnTo>
                  <a:lnTo>
                    <a:pt x="65" y="471"/>
                  </a:lnTo>
                  <a:lnTo>
                    <a:pt x="75" y="475"/>
                  </a:lnTo>
                  <a:lnTo>
                    <a:pt x="87" y="473"/>
                  </a:lnTo>
                  <a:lnTo>
                    <a:pt x="105" y="465"/>
                  </a:lnTo>
                  <a:lnTo>
                    <a:pt x="118" y="463"/>
                  </a:lnTo>
                  <a:lnTo>
                    <a:pt x="132" y="463"/>
                  </a:lnTo>
                  <a:lnTo>
                    <a:pt x="144" y="459"/>
                  </a:lnTo>
                  <a:lnTo>
                    <a:pt x="152" y="451"/>
                  </a:lnTo>
                  <a:lnTo>
                    <a:pt x="158" y="435"/>
                  </a:lnTo>
                  <a:lnTo>
                    <a:pt x="164" y="412"/>
                  </a:lnTo>
                  <a:lnTo>
                    <a:pt x="169" y="394"/>
                  </a:lnTo>
                  <a:lnTo>
                    <a:pt x="171" y="376"/>
                  </a:lnTo>
                  <a:lnTo>
                    <a:pt x="169" y="360"/>
                  </a:lnTo>
                  <a:lnTo>
                    <a:pt x="156" y="347"/>
                  </a:lnTo>
                  <a:lnTo>
                    <a:pt x="140" y="335"/>
                  </a:lnTo>
                  <a:lnTo>
                    <a:pt x="122" y="325"/>
                  </a:lnTo>
                  <a:lnTo>
                    <a:pt x="108" y="315"/>
                  </a:lnTo>
                  <a:lnTo>
                    <a:pt x="99" y="305"/>
                  </a:lnTo>
                  <a:lnTo>
                    <a:pt x="97" y="293"/>
                  </a:lnTo>
                  <a:lnTo>
                    <a:pt x="101" y="278"/>
                  </a:lnTo>
                  <a:lnTo>
                    <a:pt x="108" y="254"/>
                  </a:lnTo>
                  <a:lnTo>
                    <a:pt x="114" y="229"/>
                  </a:lnTo>
                  <a:lnTo>
                    <a:pt x="118" y="205"/>
                  </a:lnTo>
                  <a:lnTo>
                    <a:pt x="124" y="183"/>
                  </a:lnTo>
                  <a:lnTo>
                    <a:pt x="132" y="168"/>
                  </a:lnTo>
                  <a:lnTo>
                    <a:pt x="140" y="158"/>
                  </a:lnTo>
                  <a:lnTo>
                    <a:pt x="148" y="150"/>
                  </a:lnTo>
                  <a:lnTo>
                    <a:pt x="154" y="146"/>
                  </a:lnTo>
                  <a:lnTo>
                    <a:pt x="158" y="142"/>
                  </a:lnTo>
                  <a:lnTo>
                    <a:pt x="160" y="140"/>
                  </a:lnTo>
                  <a:lnTo>
                    <a:pt x="162" y="138"/>
                  </a:lnTo>
                  <a:lnTo>
                    <a:pt x="256" y="152"/>
                  </a:lnTo>
                  <a:lnTo>
                    <a:pt x="284" y="105"/>
                  </a:lnTo>
                  <a:lnTo>
                    <a:pt x="355" y="42"/>
                  </a:lnTo>
                  <a:lnTo>
                    <a:pt x="384" y="24"/>
                  </a:lnTo>
                  <a:lnTo>
                    <a:pt x="492" y="61"/>
                  </a:lnTo>
                  <a:lnTo>
                    <a:pt x="530" y="87"/>
                  </a:lnTo>
                  <a:lnTo>
                    <a:pt x="589" y="81"/>
                  </a:lnTo>
                  <a:lnTo>
                    <a:pt x="626" y="36"/>
                  </a:lnTo>
                  <a:lnTo>
                    <a:pt x="792" y="67"/>
                  </a:lnTo>
                  <a:lnTo>
                    <a:pt x="841" y="106"/>
                  </a:lnTo>
                  <a:lnTo>
                    <a:pt x="896" y="118"/>
                  </a:lnTo>
                  <a:lnTo>
                    <a:pt x="1032" y="81"/>
                  </a:lnTo>
                  <a:lnTo>
                    <a:pt x="1071" y="105"/>
                  </a:lnTo>
                  <a:lnTo>
                    <a:pt x="1179" y="34"/>
                  </a:lnTo>
                  <a:lnTo>
                    <a:pt x="1297" y="32"/>
                  </a:lnTo>
                  <a:lnTo>
                    <a:pt x="1366" y="0"/>
                  </a:lnTo>
                  <a:lnTo>
                    <a:pt x="1461" y="12"/>
                  </a:lnTo>
                  <a:lnTo>
                    <a:pt x="1575" y="87"/>
                  </a:lnTo>
                  <a:lnTo>
                    <a:pt x="1666" y="75"/>
                  </a:lnTo>
                  <a:lnTo>
                    <a:pt x="1669" y="110"/>
                  </a:lnTo>
                  <a:lnTo>
                    <a:pt x="1628" y="138"/>
                  </a:lnTo>
                  <a:lnTo>
                    <a:pt x="1667" y="158"/>
                  </a:lnTo>
                  <a:lnTo>
                    <a:pt x="1666" y="205"/>
                  </a:lnTo>
                  <a:lnTo>
                    <a:pt x="1632" y="295"/>
                  </a:lnTo>
                  <a:lnTo>
                    <a:pt x="1634" y="347"/>
                  </a:lnTo>
                  <a:lnTo>
                    <a:pt x="1589" y="349"/>
                  </a:lnTo>
                  <a:lnTo>
                    <a:pt x="1595" y="431"/>
                  </a:lnTo>
                  <a:lnTo>
                    <a:pt x="1650" y="520"/>
                  </a:lnTo>
                  <a:lnTo>
                    <a:pt x="1701" y="632"/>
                  </a:lnTo>
                  <a:lnTo>
                    <a:pt x="1774" y="628"/>
                  </a:lnTo>
                  <a:lnTo>
                    <a:pt x="1845" y="663"/>
                  </a:lnTo>
                  <a:lnTo>
                    <a:pt x="1870" y="665"/>
                  </a:lnTo>
                  <a:lnTo>
                    <a:pt x="1902" y="683"/>
                  </a:lnTo>
                  <a:lnTo>
                    <a:pt x="1978" y="730"/>
                  </a:lnTo>
                  <a:lnTo>
                    <a:pt x="2041" y="726"/>
                  </a:lnTo>
                  <a:lnTo>
                    <a:pt x="2110" y="758"/>
                  </a:lnTo>
                  <a:lnTo>
                    <a:pt x="2207" y="756"/>
                  </a:lnTo>
                  <a:lnTo>
                    <a:pt x="2321" y="799"/>
                  </a:lnTo>
                  <a:lnTo>
                    <a:pt x="2402" y="860"/>
                  </a:lnTo>
                  <a:lnTo>
                    <a:pt x="2410" y="913"/>
                  </a:lnTo>
                  <a:lnTo>
                    <a:pt x="2486" y="923"/>
                  </a:lnTo>
                  <a:lnTo>
                    <a:pt x="2557" y="939"/>
                  </a:lnTo>
                  <a:lnTo>
                    <a:pt x="2628" y="843"/>
                  </a:lnTo>
                  <a:lnTo>
                    <a:pt x="2644" y="793"/>
                  </a:lnTo>
                  <a:lnTo>
                    <a:pt x="2634" y="758"/>
                  </a:lnTo>
                  <a:lnTo>
                    <a:pt x="2681" y="764"/>
                  </a:lnTo>
                  <a:lnTo>
                    <a:pt x="2740" y="803"/>
                  </a:lnTo>
                  <a:lnTo>
                    <a:pt x="2786" y="829"/>
                  </a:lnTo>
                  <a:lnTo>
                    <a:pt x="2817" y="925"/>
                  </a:lnTo>
                  <a:lnTo>
                    <a:pt x="2880" y="992"/>
                  </a:lnTo>
                  <a:lnTo>
                    <a:pt x="2874" y="1020"/>
                  </a:lnTo>
                  <a:lnTo>
                    <a:pt x="2841" y="1033"/>
                  </a:lnTo>
                  <a:lnTo>
                    <a:pt x="2880" y="1106"/>
                  </a:lnTo>
                  <a:lnTo>
                    <a:pt x="2894" y="1240"/>
                  </a:lnTo>
                  <a:lnTo>
                    <a:pt x="2896" y="1358"/>
                  </a:lnTo>
                  <a:lnTo>
                    <a:pt x="2858" y="1378"/>
                  </a:lnTo>
                  <a:lnTo>
                    <a:pt x="2849" y="1413"/>
                  </a:lnTo>
                  <a:lnTo>
                    <a:pt x="2829" y="1472"/>
                  </a:lnTo>
                  <a:lnTo>
                    <a:pt x="2835" y="1528"/>
                  </a:lnTo>
                  <a:lnTo>
                    <a:pt x="2799" y="1541"/>
                  </a:lnTo>
                  <a:lnTo>
                    <a:pt x="2774" y="1520"/>
                  </a:lnTo>
                  <a:lnTo>
                    <a:pt x="2754" y="1539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7" name="Freeform 71"/>
            <p:cNvSpPr>
              <a:spLocks/>
            </p:cNvSpPr>
            <p:nvPr/>
          </p:nvSpPr>
          <p:spPr bwMode="gray">
            <a:xfrm>
              <a:off x="2215" y="3052"/>
              <a:ext cx="676" cy="694"/>
            </a:xfrm>
            <a:custGeom>
              <a:avLst/>
              <a:gdLst>
                <a:gd name="T0" fmla="*/ 297 w 1352"/>
                <a:gd name="T1" fmla="*/ 258 h 1388"/>
                <a:gd name="T2" fmla="*/ 288 w 1352"/>
                <a:gd name="T3" fmla="*/ 267 h 1388"/>
                <a:gd name="T4" fmla="*/ 280 w 1352"/>
                <a:gd name="T5" fmla="*/ 277 h 1388"/>
                <a:gd name="T6" fmla="*/ 265 w 1352"/>
                <a:gd name="T7" fmla="*/ 279 h 1388"/>
                <a:gd name="T8" fmla="*/ 258 w 1352"/>
                <a:gd name="T9" fmla="*/ 281 h 1388"/>
                <a:gd name="T10" fmla="*/ 248 w 1352"/>
                <a:gd name="T11" fmla="*/ 285 h 1388"/>
                <a:gd name="T12" fmla="*/ 240 w 1352"/>
                <a:gd name="T13" fmla="*/ 279 h 1388"/>
                <a:gd name="T14" fmla="*/ 237 w 1352"/>
                <a:gd name="T15" fmla="*/ 285 h 1388"/>
                <a:gd name="T16" fmla="*/ 231 w 1352"/>
                <a:gd name="T17" fmla="*/ 284 h 1388"/>
                <a:gd name="T18" fmla="*/ 228 w 1352"/>
                <a:gd name="T19" fmla="*/ 281 h 1388"/>
                <a:gd name="T20" fmla="*/ 218 w 1352"/>
                <a:gd name="T21" fmla="*/ 290 h 1388"/>
                <a:gd name="T22" fmla="*/ 202 w 1352"/>
                <a:gd name="T23" fmla="*/ 282 h 1388"/>
                <a:gd name="T24" fmla="*/ 188 w 1352"/>
                <a:gd name="T25" fmla="*/ 290 h 1388"/>
                <a:gd name="T26" fmla="*/ 174 w 1352"/>
                <a:gd name="T27" fmla="*/ 293 h 1388"/>
                <a:gd name="T28" fmla="*/ 162 w 1352"/>
                <a:gd name="T29" fmla="*/ 303 h 1388"/>
                <a:gd name="T30" fmla="*/ 169 w 1352"/>
                <a:gd name="T31" fmla="*/ 330 h 1388"/>
                <a:gd name="T32" fmla="*/ 165 w 1352"/>
                <a:gd name="T33" fmla="*/ 346 h 1388"/>
                <a:gd name="T34" fmla="*/ 146 w 1352"/>
                <a:gd name="T35" fmla="*/ 341 h 1388"/>
                <a:gd name="T36" fmla="*/ 142 w 1352"/>
                <a:gd name="T37" fmla="*/ 322 h 1388"/>
                <a:gd name="T38" fmla="*/ 130 w 1352"/>
                <a:gd name="T39" fmla="*/ 330 h 1388"/>
                <a:gd name="T40" fmla="*/ 113 w 1352"/>
                <a:gd name="T41" fmla="*/ 336 h 1388"/>
                <a:gd name="T42" fmla="*/ 98 w 1352"/>
                <a:gd name="T43" fmla="*/ 327 h 1388"/>
                <a:gd name="T44" fmla="*/ 94 w 1352"/>
                <a:gd name="T45" fmla="*/ 310 h 1388"/>
                <a:gd name="T46" fmla="*/ 76 w 1352"/>
                <a:gd name="T47" fmla="*/ 308 h 1388"/>
                <a:gd name="T48" fmla="*/ 67 w 1352"/>
                <a:gd name="T49" fmla="*/ 301 h 1388"/>
                <a:gd name="T50" fmla="*/ 72 w 1352"/>
                <a:gd name="T51" fmla="*/ 280 h 1388"/>
                <a:gd name="T52" fmla="*/ 79 w 1352"/>
                <a:gd name="T53" fmla="*/ 267 h 1388"/>
                <a:gd name="T54" fmla="*/ 63 w 1352"/>
                <a:gd name="T55" fmla="*/ 263 h 1388"/>
                <a:gd name="T56" fmla="*/ 53 w 1352"/>
                <a:gd name="T57" fmla="*/ 245 h 1388"/>
                <a:gd name="T58" fmla="*/ 47 w 1352"/>
                <a:gd name="T59" fmla="*/ 227 h 1388"/>
                <a:gd name="T60" fmla="*/ 51 w 1352"/>
                <a:gd name="T61" fmla="*/ 218 h 1388"/>
                <a:gd name="T62" fmla="*/ 48 w 1352"/>
                <a:gd name="T63" fmla="*/ 217 h 1388"/>
                <a:gd name="T64" fmla="*/ 24 w 1352"/>
                <a:gd name="T65" fmla="*/ 220 h 1388"/>
                <a:gd name="T66" fmla="*/ 9 w 1352"/>
                <a:gd name="T67" fmla="*/ 229 h 1388"/>
                <a:gd name="T68" fmla="*/ 3 w 1352"/>
                <a:gd name="T69" fmla="*/ 224 h 1388"/>
                <a:gd name="T70" fmla="*/ 8 w 1352"/>
                <a:gd name="T71" fmla="*/ 215 h 1388"/>
                <a:gd name="T72" fmla="*/ 3 w 1352"/>
                <a:gd name="T73" fmla="*/ 206 h 1388"/>
                <a:gd name="T74" fmla="*/ 5 w 1352"/>
                <a:gd name="T75" fmla="*/ 189 h 1388"/>
                <a:gd name="T76" fmla="*/ 15 w 1352"/>
                <a:gd name="T77" fmla="*/ 172 h 1388"/>
                <a:gd name="T78" fmla="*/ 28 w 1352"/>
                <a:gd name="T79" fmla="*/ 162 h 1388"/>
                <a:gd name="T80" fmla="*/ 38 w 1352"/>
                <a:gd name="T81" fmla="*/ 150 h 1388"/>
                <a:gd name="T82" fmla="*/ 49 w 1352"/>
                <a:gd name="T83" fmla="*/ 131 h 1388"/>
                <a:gd name="T84" fmla="*/ 53 w 1352"/>
                <a:gd name="T85" fmla="*/ 89 h 1388"/>
                <a:gd name="T86" fmla="*/ 47 w 1352"/>
                <a:gd name="T87" fmla="*/ 72 h 1388"/>
                <a:gd name="T88" fmla="*/ 31 w 1352"/>
                <a:gd name="T89" fmla="*/ 60 h 1388"/>
                <a:gd name="T90" fmla="*/ 51 w 1352"/>
                <a:gd name="T91" fmla="*/ 42 h 1388"/>
                <a:gd name="T92" fmla="*/ 78 w 1352"/>
                <a:gd name="T93" fmla="*/ 44 h 1388"/>
                <a:gd name="T94" fmla="*/ 112 w 1352"/>
                <a:gd name="T95" fmla="*/ 60 h 1388"/>
                <a:gd name="T96" fmla="*/ 170 w 1352"/>
                <a:gd name="T97" fmla="*/ 138 h 1388"/>
                <a:gd name="T98" fmla="*/ 214 w 1352"/>
                <a:gd name="T99" fmla="*/ 109 h 1388"/>
                <a:gd name="T100" fmla="*/ 229 w 1352"/>
                <a:gd name="T101" fmla="*/ 50 h 1388"/>
                <a:gd name="T102" fmla="*/ 248 w 1352"/>
                <a:gd name="T103" fmla="*/ 26 h 1388"/>
                <a:gd name="T104" fmla="*/ 289 w 1352"/>
                <a:gd name="T105" fmla="*/ 47 h 1388"/>
                <a:gd name="T106" fmla="*/ 266 w 1352"/>
                <a:gd name="T107" fmla="*/ 82 h 1388"/>
                <a:gd name="T108" fmla="*/ 240 w 1352"/>
                <a:gd name="T109" fmla="*/ 101 h 1388"/>
                <a:gd name="T110" fmla="*/ 276 w 1352"/>
                <a:gd name="T111" fmla="*/ 122 h 1388"/>
                <a:gd name="T112" fmla="*/ 280 w 1352"/>
                <a:gd name="T113" fmla="*/ 183 h 1388"/>
                <a:gd name="T114" fmla="*/ 300 w 1352"/>
                <a:gd name="T115" fmla="*/ 216 h 1388"/>
                <a:gd name="T116" fmla="*/ 338 w 1352"/>
                <a:gd name="T117" fmla="*/ 225 h 13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52"/>
                <a:gd name="T178" fmla="*/ 0 h 1388"/>
                <a:gd name="T179" fmla="*/ 1352 w 1352"/>
                <a:gd name="T180" fmla="*/ 1388 h 13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52" h="1388">
                  <a:moveTo>
                    <a:pt x="1262" y="1026"/>
                  </a:moveTo>
                  <a:lnTo>
                    <a:pt x="1230" y="998"/>
                  </a:lnTo>
                  <a:lnTo>
                    <a:pt x="1203" y="1026"/>
                  </a:lnTo>
                  <a:lnTo>
                    <a:pt x="1197" y="1028"/>
                  </a:lnTo>
                  <a:lnTo>
                    <a:pt x="1185" y="1032"/>
                  </a:lnTo>
                  <a:lnTo>
                    <a:pt x="1171" y="1039"/>
                  </a:lnTo>
                  <a:lnTo>
                    <a:pt x="1159" y="1045"/>
                  </a:lnTo>
                  <a:lnTo>
                    <a:pt x="1154" y="1049"/>
                  </a:lnTo>
                  <a:lnTo>
                    <a:pt x="1152" y="1055"/>
                  </a:lnTo>
                  <a:lnTo>
                    <a:pt x="1150" y="1067"/>
                  </a:lnTo>
                  <a:lnTo>
                    <a:pt x="1148" y="1081"/>
                  </a:lnTo>
                  <a:lnTo>
                    <a:pt x="1144" y="1093"/>
                  </a:lnTo>
                  <a:lnTo>
                    <a:pt x="1138" y="1098"/>
                  </a:lnTo>
                  <a:lnTo>
                    <a:pt x="1130" y="1102"/>
                  </a:lnTo>
                  <a:lnTo>
                    <a:pt x="1118" y="1106"/>
                  </a:lnTo>
                  <a:lnTo>
                    <a:pt x="1104" y="1114"/>
                  </a:lnTo>
                  <a:lnTo>
                    <a:pt x="1091" y="1118"/>
                  </a:lnTo>
                  <a:lnTo>
                    <a:pt x="1079" y="1122"/>
                  </a:lnTo>
                  <a:lnTo>
                    <a:pt x="1069" y="1120"/>
                  </a:lnTo>
                  <a:lnTo>
                    <a:pt x="1059" y="1114"/>
                  </a:lnTo>
                  <a:lnTo>
                    <a:pt x="1047" y="1112"/>
                  </a:lnTo>
                  <a:lnTo>
                    <a:pt x="1035" y="1112"/>
                  </a:lnTo>
                  <a:lnTo>
                    <a:pt x="1032" y="1112"/>
                  </a:lnTo>
                  <a:lnTo>
                    <a:pt x="1032" y="1116"/>
                  </a:lnTo>
                  <a:lnTo>
                    <a:pt x="1030" y="1124"/>
                  </a:lnTo>
                  <a:lnTo>
                    <a:pt x="1026" y="1136"/>
                  </a:lnTo>
                  <a:lnTo>
                    <a:pt x="1020" y="1144"/>
                  </a:lnTo>
                  <a:lnTo>
                    <a:pt x="1012" y="1148"/>
                  </a:lnTo>
                  <a:lnTo>
                    <a:pt x="1004" y="1146"/>
                  </a:lnTo>
                  <a:lnTo>
                    <a:pt x="992" y="1140"/>
                  </a:lnTo>
                  <a:lnTo>
                    <a:pt x="980" y="1130"/>
                  </a:lnTo>
                  <a:lnTo>
                    <a:pt x="969" y="1122"/>
                  </a:lnTo>
                  <a:lnTo>
                    <a:pt x="963" y="1116"/>
                  </a:lnTo>
                  <a:lnTo>
                    <a:pt x="959" y="1114"/>
                  </a:lnTo>
                  <a:lnTo>
                    <a:pt x="959" y="1116"/>
                  </a:lnTo>
                  <a:lnTo>
                    <a:pt x="959" y="1118"/>
                  </a:lnTo>
                  <a:lnTo>
                    <a:pt x="957" y="1124"/>
                  </a:lnTo>
                  <a:lnTo>
                    <a:pt x="955" y="1130"/>
                  </a:lnTo>
                  <a:lnTo>
                    <a:pt x="951" y="1134"/>
                  </a:lnTo>
                  <a:lnTo>
                    <a:pt x="949" y="1140"/>
                  </a:lnTo>
                  <a:lnTo>
                    <a:pt x="945" y="1142"/>
                  </a:lnTo>
                  <a:lnTo>
                    <a:pt x="939" y="1144"/>
                  </a:lnTo>
                  <a:lnTo>
                    <a:pt x="935" y="1142"/>
                  </a:lnTo>
                  <a:lnTo>
                    <a:pt x="931" y="1140"/>
                  </a:lnTo>
                  <a:lnTo>
                    <a:pt x="925" y="1136"/>
                  </a:lnTo>
                  <a:lnTo>
                    <a:pt x="921" y="1132"/>
                  </a:lnTo>
                  <a:lnTo>
                    <a:pt x="919" y="1128"/>
                  </a:lnTo>
                  <a:lnTo>
                    <a:pt x="917" y="1126"/>
                  </a:lnTo>
                  <a:lnTo>
                    <a:pt x="915" y="1122"/>
                  </a:lnTo>
                  <a:lnTo>
                    <a:pt x="913" y="1122"/>
                  </a:lnTo>
                  <a:lnTo>
                    <a:pt x="911" y="1126"/>
                  </a:lnTo>
                  <a:lnTo>
                    <a:pt x="906" y="1132"/>
                  </a:lnTo>
                  <a:lnTo>
                    <a:pt x="896" y="1144"/>
                  </a:lnTo>
                  <a:lnTo>
                    <a:pt x="886" y="1154"/>
                  </a:lnTo>
                  <a:lnTo>
                    <a:pt x="874" y="1159"/>
                  </a:lnTo>
                  <a:lnTo>
                    <a:pt x="864" y="1163"/>
                  </a:lnTo>
                  <a:lnTo>
                    <a:pt x="852" y="1159"/>
                  </a:lnTo>
                  <a:lnTo>
                    <a:pt x="839" y="1150"/>
                  </a:lnTo>
                  <a:lnTo>
                    <a:pt x="825" y="1138"/>
                  </a:lnTo>
                  <a:lnTo>
                    <a:pt x="809" y="1128"/>
                  </a:lnTo>
                  <a:lnTo>
                    <a:pt x="797" y="1122"/>
                  </a:lnTo>
                  <a:lnTo>
                    <a:pt x="787" y="1120"/>
                  </a:lnTo>
                  <a:lnTo>
                    <a:pt x="778" y="1130"/>
                  </a:lnTo>
                  <a:lnTo>
                    <a:pt x="766" y="1144"/>
                  </a:lnTo>
                  <a:lnTo>
                    <a:pt x="754" y="1159"/>
                  </a:lnTo>
                  <a:lnTo>
                    <a:pt x="742" y="1171"/>
                  </a:lnTo>
                  <a:lnTo>
                    <a:pt x="734" y="1179"/>
                  </a:lnTo>
                  <a:lnTo>
                    <a:pt x="724" y="1177"/>
                  </a:lnTo>
                  <a:lnTo>
                    <a:pt x="711" y="1175"/>
                  </a:lnTo>
                  <a:lnTo>
                    <a:pt x="695" y="1169"/>
                  </a:lnTo>
                  <a:lnTo>
                    <a:pt x="679" y="1165"/>
                  </a:lnTo>
                  <a:lnTo>
                    <a:pt x="667" y="1165"/>
                  </a:lnTo>
                  <a:lnTo>
                    <a:pt x="659" y="1167"/>
                  </a:lnTo>
                  <a:lnTo>
                    <a:pt x="650" y="1183"/>
                  </a:lnTo>
                  <a:lnTo>
                    <a:pt x="646" y="1209"/>
                  </a:lnTo>
                  <a:lnTo>
                    <a:pt x="648" y="1234"/>
                  </a:lnTo>
                  <a:lnTo>
                    <a:pt x="656" y="1254"/>
                  </a:lnTo>
                  <a:lnTo>
                    <a:pt x="665" y="1278"/>
                  </a:lnTo>
                  <a:lnTo>
                    <a:pt x="673" y="1299"/>
                  </a:lnTo>
                  <a:lnTo>
                    <a:pt x="675" y="1317"/>
                  </a:lnTo>
                  <a:lnTo>
                    <a:pt x="673" y="1331"/>
                  </a:lnTo>
                  <a:lnTo>
                    <a:pt x="673" y="1346"/>
                  </a:lnTo>
                  <a:lnTo>
                    <a:pt x="673" y="1362"/>
                  </a:lnTo>
                  <a:lnTo>
                    <a:pt x="667" y="1374"/>
                  </a:lnTo>
                  <a:lnTo>
                    <a:pt x="658" y="1382"/>
                  </a:lnTo>
                  <a:lnTo>
                    <a:pt x="638" y="1386"/>
                  </a:lnTo>
                  <a:lnTo>
                    <a:pt x="620" y="1388"/>
                  </a:lnTo>
                  <a:lnTo>
                    <a:pt x="604" y="1386"/>
                  </a:lnTo>
                  <a:lnTo>
                    <a:pt x="591" y="1380"/>
                  </a:lnTo>
                  <a:lnTo>
                    <a:pt x="581" y="1362"/>
                  </a:lnTo>
                  <a:lnTo>
                    <a:pt x="573" y="1343"/>
                  </a:lnTo>
                  <a:lnTo>
                    <a:pt x="571" y="1321"/>
                  </a:lnTo>
                  <a:lnTo>
                    <a:pt x="569" y="1309"/>
                  </a:lnTo>
                  <a:lnTo>
                    <a:pt x="567" y="1297"/>
                  </a:lnTo>
                  <a:lnTo>
                    <a:pt x="565" y="1287"/>
                  </a:lnTo>
                  <a:lnTo>
                    <a:pt x="559" y="1282"/>
                  </a:lnTo>
                  <a:lnTo>
                    <a:pt x="553" y="1283"/>
                  </a:lnTo>
                  <a:lnTo>
                    <a:pt x="545" y="1291"/>
                  </a:lnTo>
                  <a:lnTo>
                    <a:pt x="534" y="1303"/>
                  </a:lnTo>
                  <a:lnTo>
                    <a:pt x="518" y="1317"/>
                  </a:lnTo>
                  <a:lnTo>
                    <a:pt x="504" y="1331"/>
                  </a:lnTo>
                  <a:lnTo>
                    <a:pt x="488" y="1341"/>
                  </a:lnTo>
                  <a:lnTo>
                    <a:pt x="476" y="1343"/>
                  </a:lnTo>
                  <a:lnTo>
                    <a:pt x="465" y="1343"/>
                  </a:lnTo>
                  <a:lnTo>
                    <a:pt x="451" y="1343"/>
                  </a:lnTo>
                  <a:lnTo>
                    <a:pt x="437" y="1345"/>
                  </a:lnTo>
                  <a:lnTo>
                    <a:pt x="425" y="1343"/>
                  </a:lnTo>
                  <a:lnTo>
                    <a:pt x="415" y="1337"/>
                  </a:lnTo>
                  <a:lnTo>
                    <a:pt x="404" y="1323"/>
                  </a:lnTo>
                  <a:lnTo>
                    <a:pt x="394" y="1307"/>
                  </a:lnTo>
                  <a:lnTo>
                    <a:pt x="388" y="1287"/>
                  </a:lnTo>
                  <a:lnTo>
                    <a:pt x="386" y="1272"/>
                  </a:lnTo>
                  <a:lnTo>
                    <a:pt x="382" y="1256"/>
                  </a:lnTo>
                  <a:lnTo>
                    <a:pt x="378" y="1244"/>
                  </a:lnTo>
                  <a:lnTo>
                    <a:pt x="378" y="1240"/>
                  </a:lnTo>
                  <a:lnTo>
                    <a:pt x="372" y="1240"/>
                  </a:lnTo>
                  <a:lnTo>
                    <a:pt x="358" y="1240"/>
                  </a:lnTo>
                  <a:lnTo>
                    <a:pt x="341" y="1238"/>
                  </a:lnTo>
                  <a:lnTo>
                    <a:pt x="321" y="1236"/>
                  </a:lnTo>
                  <a:lnTo>
                    <a:pt x="303" y="1232"/>
                  </a:lnTo>
                  <a:lnTo>
                    <a:pt x="291" y="1224"/>
                  </a:lnTo>
                  <a:lnTo>
                    <a:pt x="282" y="1219"/>
                  </a:lnTo>
                  <a:lnTo>
                    <a:pt x="276" y="1213"/>
                  </a:lnTo>
                  <a:lnTo>
                    <a:pt x="270" y="1209"/>
                  </a:lnTo>
                  <a:lnTo>
                    <a:pt x="268" y="1201"/>
                  </a:lnTo>
                  <a:lnTo>
                    <a:pt x="268" y="1189"/>
                  </a:lnTo>
                  <a:lnTo>
                    <a:pt x="274" y="1171"/>
                  </a:lnTo>
                  <a:lnTo>
                    <a:pt x="280" y="1150"/>
                  </a:lnTo>
                  <a:lnTo>
                    <a:pt x="284" y="1134"/>
                  </a:lnTo>
                  <a:lnTo>
                    <a:pt x="285" y="1120"/>
                  </a:lnTo>
                  <a:lnTo>
                    <a:pt x="287" y="1110"/>
                  </a:lnTo>
                  <a:lnTo>
                    <a:pt x="291" y="1100"/>
                  </a:lnTo>
                  <a:lnTo>
                    <a:pt x="299" y="1087"/>
                  </a:lnTo>
                  <a:lnTo>
                    <a:pt x="309" y="1075"/>
                  </a:lnTo>
                  <a:lnTo>
                    <a:pt x="315" y="1065"/>
                  </a:lnTo>
                  <a:lnTo>
                    <a:pt x="311" y="1057"/>
                  </a:lnTo>
                  <a:lnTo>
                    <a:pt x="303" y="1053"/>
                  </a:lnTo>
                  <a:lnTo>
                    <a:pt x="289" y="1053"/>
                  </a:lnTo>
                  <a:lnTo>
                    <a:pt x="272" y="1053"/>
                  </a:lnTo>
                  <a:lnTo>
                    <a:pt x="254" y="1051"/>
                  </a:lnTo>
                  <a:lnTo>
                    <a:pt x="240" y="1047"/>
                  </a:lnTo>
                  <a:lnTo>
                    <a:pt x="230" y="1039"/>
                  </a:lnTo>
                  <a:lnTo>
                    <a:pt x="221" y="1020"/>
                  </a:lnTo>
                  <a:lnTo>
                    <a:pt x="217" y="1000"/>
                  </a:lnTo>
                  <a:lnTo>
                    <a:pt x="211" y="980"/>
                  </a:lnTo>
                  <a:lnTo>
                    <a:pt x="207" y="959"/>
                  </a:lnTo>
                  <a:lnTo>
                    <a:pt x="205" y="943"/>
                  </a:lnTo>
                  <a:lnTo>
                    <a:pt x="199" y="931"/>
                  </a:lnTo>
                  <a:lnTo>
                    <a:pt x="191" y="919"/>
                  </a:lnTo>
                  <a:lnTo>
                    <a:pt x="187" y="908"/>
                  </a:lnTo>
                  <a:lnTo>
                    <a:pt x="189" y="894"/>
                  </a:lnTo>
                  <a:lnTo>
                    <a:pt x="191" y="888"/>
                  </a:lnTo>
                  <a:lnTo>
                    <a:pt x="197" y="884"/>
                  </a:lnTo>
                  <a:lnTo>
                    <a:pt x="201" y="878"/>
                  </a:lnTo>
                  <a:lnTo>
                    <a:pt x="205" y="874"/>
                  </a:lnTo>
                  <a:lnTo>
                    <a:pt x="209" y="870"/>
                  </a:lnTo>
                  <a:lnTo>
                    <a:pt x="211" y="868"/>
                  </a:lnTo>
                  <a:lnTo>
                    <a:pt x="213" y="868"/>
                  </a:lnTo>
                  <a:lnTo>
                    <a:pt x="207" y="868"/>
                  </a:lnTo>
                  <a:lnTo>
                    <a:pt x="193" y="868"/>
                  </a:lnTo>
                  <a:lnTo>
                    <a:pt x="173" y="870"/>
                  </a:lnTo>
                  <a:lnTo>
                    <a:pt x="152" y="870"/>
                  </a:lnTo>
                  <a:lnTo>
                    <a:pt x="130" y="872"/>
                  </a:lnTo>
                  <a:lnTo>
                    <a:pt x="112" y="876"/>
                  </a:lnTo>
                  <a:lnTo>
                    <a:pt x="97" y="882"/>
                  </a:lnTo>
                  <a:lnTo>
                    <a:pt x="81" y="892"/>
                  </a:lnTo>
                  <a:lnTo>
                    <a:pt x="67" y="902"/>
                  </a:lnTo>
                  <a:lnTo>
                    <a:pt x="53" y="912"/>
                  </a:lnTo>
                  <a:lnTo>
                    <a:pt x="43" y="915"/>
                  </a:lnTo>
                  <a:lnTo>
                    <a:pt x="34" y="915"/>
                  </a:lnTo>
                  <a:lnTo>
                    <a:pt x="28" y="912"/>
                  </a:lnTo>
                  <a:lnTo>
                    <a:pt x="22" y="908"/>
                  </a:lnTo>
                  <a:lnTo>
                    <a:pt x="18" y="906"/>
                  </a:lnTo>
                  <a:lnTo>
                    <a:pt x="14" y="902"/>
                  </a:lnTo>
                  <a:lnTo>
                    <a:pt x="10" y="896"/>
                  </a:lnTo>
                  <a:lnTo>
                    <a:pt x="10" y="892"/>
                  </a:lnTo>
                  <a:lnTo>
                    <a:pt x="10" y="884"/>
                  </a:lnTo>
                  <a:lnTo>
                    <a:pt x="16" y="876"/>
                  </a:lnTo>
                  <a:lnTo>
                    <a:pt x="24" y="868"/>
                  </a:lnTo>
                  <a:lnTo>
                    <a:pt x="32" y="862"/>
                  </a:lnTo>
                  <a:lnTo>
                    <a:pt x="37" y="854"/>
                  </a:lnTo>
                  <a:lnTo>
                    <a:pt x="37" y="843"/>
                  </a:lnTo>
                  <a:lnTo>
                    <a:pt x="34" y="835"/>
                  </a:lnTo>
                  <a:lnTo>
                    <a:pt x="24" y="829"/>
                  </a:lnTo>
                  <a:lnTo>
                    <a:pt x="14" y="823"/>
                  </a:lnTo>
                  <a:lnTo>
                    <a:pt x="6" y="817"/>
                  </a:lnTo>
                  <a:lnTo>
                    <a:pt x="0" y="811"/>
                  </a:lnTo>
                  <a:lnTo>
                    <a:pt x="2" y="799"/>
                  </a:lnTo>
                  <a:lnTo>
                    <a:pt x="12" y="776"/>
                  </a:lnTo>
                  <a:lnTo>
                    <a:pt x="22" y="758"/>
                  </a:lnTo>
                  <a:lnTo>
                    <a:pt x="34" y="744"/>
                  </a:lnTo>
                  <a:lnTo>
                    <a:pt x="41" y="734"/>
                  </a:lnTo>
                  <a:lnTo>
                    <a:pt x="47" y="719"/>
                  </a:lnTo>
                  <a:lnTo>
                    <a:pt x="55" y="701"/>
                  </a:lnTo>
                  <a:lnTo>
                    <a:pt x="61" y="685"/>
                  </a:lnTo>
                  <a:lnTo>
                    <a:pt x="67" y="675"/>
                  </a:lnTo>
                  <a:lnTo>
                    <a:pt x="75" y="669"/>
                  </a:lnTo>
                  <a:lnTo>
                    <a:pt x="89" y="665"/>
                  </a:lnTo>
                  <a:lnTo>
                    <a:pt x="102" y="660"/>
                  </a:lnTo>
                  <a:lnTo>
                    <a:pt x="114" y="646"/>
                  </a:lnTo>
                  <a:lnTo>
                    <a:pt x="122" y="632"/>
                  </a:lnTo>
                  <a:lnTo>
                    <a:pt x="126" y="620"/>
                  </a:lnTo>
                  <a:lnTo>
                    <a:pt x="130" y="614"/>
                  </a:lnTo>
                  <a:lnTo>
                    <a:pt x="142" y="604"/>
                  </a:lnTo>
                  <a:lnTo>
                    <a:pt x="152" y="599"/>
                  </a:lnTo>
                  <a:lnTo>
                    <a:pt x="161" y="595"/>
                  </a:lnTo>
                  <a:lnTo>
                    <a:pt x="167" y="591"/>
                  </a:lnTo>
                  <a:lnTo>
                    <a:pt x="175" y="581"/>
                  </a:lnTo>
                  <a:lnTo>
                    <a:pt x="187" y="553"/>
                  </a:lnTo>
                  <a:lnTo>
                    <a:pt x="197" y="522"/>
                  </a:lnTo>
                  <a:lnTo>
                    <a:pt x="205" y="488"/>
                  </a:lnTo>
                  <a:lnTo>
                    <a:pt x="213" y="445"/>
                  </a:lnTo>
                  <a:lnTo>
                    <a:pt x="215" y="404"/>
                  </a:lnTo>
                  <a:lnTo>
                    <a:pt x="213" y="384"/>
                  </a:lnTo>
                  <a:lnTo>
                    <a:pt x="213" y="358"/>
                  </a:lnTo>
                  <a:lnTo>
                    <a:pt x="213" y="333"/>
                  </a:lnTo>
                  <a:lnTo>
                    <a:pt x="211" y="309"/>
                  </a:lnTo>
                  <a:lnTo>
                    <a:pt x="209" y="295"/>
                  </a:lnTo>
                  <a:lnTo>
                    <a:pt x="201" y="288"/>
                  </a:lnTo>
                  <a:lnTo>
                    <a:pt x="189" y="286"/>
                  </a:lnTo>
                  <a:lnTo>
                    <a:pt x="173" y="284"/>
                  </a:lnTo>
                  <a:lnTo>
                    <a:pt x="159" y="280"/>
                  </a:lnTo>
                  <a:lnTo>
                    <a:pt x="146" y="274"/>
                  </a:lnTo>
                  <a:lnTo>
                    <a:pt x="134" y="260"/>
                  </a:lnTo>
                  <a:lnTo>
                    <a:pt x="126" y="242"/>
                  </a:lnTo>
                  <a:lnTo>
                    <a:pt x="122" y="225"/>
                  </a:lnTo>
                  <a:lnTo>
                    <a:pt x="124" y="181"/>
                  </a:lnTo>
                  <a:lnTo>
                    <a:pt x="144" y="162"/>
                  </a:lnTo>
                  <a:lnTo>
                    <a:pt x="169" y="183"/>
                  </a:lnTo>
                  <a:lnTo>
                    <a:pt x="203" y="168"/>
                  </a:lnTo>
                  <a:lnTo>
                    <a:pt x="199" y="114"/>
                  </a:lnTo>
                  <a:lnTo>
                    <a:pt x="228" y="20"/>
                  </a:lnTo>
                  <a:lnTo>
                    <a:pt x="266" y="0"/>
                  </a:lnTo>
                  <a:lnTo>
                    <a:pt x="278" y="116"/>
                  </a:lnTo>
                  <a:lnTo>
                    <a:pt x="311" y="177"/>
                  </a:lnTo>
                  <a:lnTo>
                    <a:pt x="354" y="170"/>
                  </a:lnTo>
                  <a:lnTo>
                    <a:pt x="400" y="118"/>
                  </a:lnTo>
                  <a:lnTo>
                    <a:pt x="429" y="156"/>
                  </a:lnTo>
                  <a:lnTo>
                    <a:pt x="411" y="191"/>
                  </a:lnTo>
                  <a:lnTo>
                    <a:pt x="447" y="242"/>
                  </a:lnTo>
                  <a:lnTo>
                    <a:pt x="496" y="244"/>
                  </a:lnTo>
                  <a:lnTo>
                    <a:pt x="551" y="329"/>
                  </a:lnTo>
                  <a:lnTo>
                    <a:pt x="614" y="439"/>
                  </a:lnTo>
                  <a:lnTo>
                    <a:pt x="646" y="516"/>
                  </a:lnTo>
                  <a:lnTo>
                    <a:pt x="681" y="551"/>
                  </a:lnTo>
                  <a:lnTo>
                    <a:pt x="721" y="543"/>
                  </a:lnTo>
                  <a:lnTo>
                    <a:pt x="793" y="494"/>
                  </a:lnTo>
                  <a:lnTo>
                    <a:pt x="803" y="518"/>
                  </a:lnTo>
                  <a:lnTo>
                    <a:pt x="852" y="492"/>
                  </a:lnTo>
                  <a:lnTo>
                    <a:pt x="856" y="435"/>
                  </a:lnTo>
                  <a:lnTo>
                    <a:pt x="831" y="402"/>
                  </a:lnTo>
                  <a:lnTo>
                    <a:pt x="831" y="335"/>
                  </a:lnTo>
                  <a:lnTo>
                    <a:pt x="868" y="315"/>
                  </a:lnTo>
                  <a:lnTo>
                    <a:pt x="925" y="244"/>
                  </a:lnTo>
                  <a:lnTo>
                    <a:pt x="917" y="199"/>
                  </a:lnTo>
                  <a:lnTo>
                    <a:pt x="941" y="171"/>
                  </a:lnTo>
                  <a:lnTo>
                    <a:pt x="976" y="171"/>
                  </a:lnTo>
                  <a:lnTo>
                    <a:pt x="980" y="148"/>
                  </a:lnTo>
                  <a:lnTo>
                    <a:pt x="967" y="120"/>
                  </a:lnTo>
                  <a:lnTo>
                    <a:pt x="994" y="103"/>
                  </a:lnTo>
                  <a:lnTo>
                    <a:pt x="1043" y="108"/>
                  </a:lnTo>
                  <a:lnTo>
                    <a:pt x="1043" y="162"/>
                  </a:lnTo>
                  <a:lnTo>
                    <a:pt x="1065" y="232"/>
                  </a:lnTo>
                  <a:lnTo>
                    <a:pt x="1128" y="227"/>
                  </a:lnTo>
                  <a:lnTo>
                    <a:pt x="1154" y="189"/>
                  </a:lnTo>
                  <a:lnTo>
                    <a:pt x="1187" y="211"/>
                  </a:lnTo>
                  <a:lnTo>
                    <a:pt x="1193" y="252"/>
                  </a:lnTo>
                  <a:lnTo>
                    <a:pt x="1177" y="315"/>
                  </a:lnTo>
                  <a:lnTo>
                    <a:pt x="1126" y="329"/>
                  </a:lnTo>
                  <a:lnTo>
                    <a:pt x="1061" y="327"/>
                  </a:lnTo>
                  <a:lnTo>
                    <a:pt x="1047" y="311"/>
                  </a:lnTo>
                  <a:lnTo>
                    <a:pt x="1024" y="337"/>
                  </a:lnTo>
                  <a:lnTo>
                    <a:pt x="994" y="315"/>
                  </a:lnTo>
                  <a:lnTo>
                    <a:pt x="939" y="376"/>
                  </a:lnTo>
                  <a:lnTo>
                    <a:pt x="961" y="404"/>
                  </a:lnTo>
                  <a:lnTo>
                    <a:pt x="965" y="459"/>
                  </a:lnTo>
                  <a:lnTo>
                    <a:pt x="1006" y="471"/>
                  </a:lnTo>
                  <a:lnTo>
                    <a:pt x="1051" y="449"/>
                  </a:lnTo>
                  <a:lnTo>
                    <a:pt x="1069" y="445"/>
                  </a:lnTo>
                  <a:lnTo>
                    <a:pt x="1104" y="490"/>
                  </a:lnTo>
                  <a:lnTo>
                    <a:pt x="1075" y="561"/>
                  </a:lnTo>
                  <a:lnTo>
                    <a:pt x="1053" y="614"/>
                  </a:lnTo>
                  <a:lnTo>
                    <a:pt x="1075" y="658"/>
                  </a:lnTo>
                  <a:lnTo>
                    <a:pt x="1116" y="677"/>
                  </a:lnTo>
                  <a:lnTo>
                    <a:pt x="1118" y="732"/>
                  </a:lnTo>
                  <a:lnTo>
                    <a:pt x="1081" y="782"/>
                  </a:lnTo>
                  <a:lnTo>
                    <a:pt x="1112" y="837"/>
                  </a:lnTo>
                  <a:lnTo>
                    <a:pt x="1138" y="819"/>
                  </a:lnTo>
                  <a:lnTo>
                    <a:pt x="1187" y="823"/>
                  </a:lnTo>
                  <a:lnTo>
                    <a:pt x="1197" y="864"/>
                  </a:lnTo>
                  <a:lnTo>
                    <a:pt x="1228" y="884"/>
                  </a:lnTo>
                  <a:lnTo>
                    <a:pt x="1262" y="864"/>
                  </a:lnTo>
                  <a:lnTo>
                    <a:pt x="1293" y="888"/>
                  </a:lnTo>
                  <a:lnTo>
                    <a:pt x="1329" y="872"/>
                  </a:lnTo>
                  <a:lnTo>
                    <a:pt x="1352" y="900"/>
                  </a:lnTo>
                  <a:lnTo>
                    <a:pt x="1343" y="973"/>
                  </a:lnTo>
                  <a:lnTo>
                    <a:pt x="1291" y="986"/>
                  </a:lnTo>
                  <a:lnTo>
                    <a:pt x="1262" y="1026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8" name="Freeform 72"/>
            <p:cNvSpPr>
              <a:spLocks/>
            </p:cNvSpPr>
            <p:nvPr/>
          </p:nvSpPr>
          <p:spPr bwMode="gray">
            <a:xfrm>
              <a:off x="2215" y="3052"/>
              <a:ext cx="676" cy="694"/>
            </a:xfrm>
            <a:custGeom>
              <a:avLst/>
              <a:gdLst>
                <a:gd name="T0" fmla="*/ 297 w 1352"/>
                <a:gd name="T1" fmla="*/ 258 h 1388"/>
                <a:gd name="T2" fmla="*/ 288 w 1352"/>
                <a:gd name="T3" fmla="*/ 267 h 1388"/>
                <a:gd name="T4" fmla="*/ 280 w 1352"/>
                <a:gd name="T5" fmla="*/ 277 h 1388"/>
                <a:gd name="T6" fmla="*/ 265 w 1352"/>
                <a:gd name="T7" fmla="*/ 279 h 1388"/>
                <a:gd name="T8" fmla="*/ 258 w 1352"/>
                <a:gd name="T9" fmla="*/ 281 h 1388"/>
                <a:gd name="T10" fmla="*/ 248 w 1352"/>
                <a:gd name="T11" fmla="*/ 285 h 1388"/>
                <a:gd name="T12" fmla="*/ 240 w 1352"/>
                <a:gd name="T13" fmla="*/ 279 h 1388"/>
                <a:gd name="T14" fmla="*/ 237 w 1352"/>
                <a:gd name="T15" fmla="*/ 285 h 1388"/>
                <a:gd name="T16" fmla="*/ 231 w 1352"/>
                <a:gd name="T17" fmla="*/ 284 h 1388"/>
                <a:gd name="T18" fmla="*/ 228 w 1352"/>
                <a:gd name="T19" fmla="*/ 281 h 1388"/>
                <a:gd name="T20" fmla="*/ 218 w 1352"/>
                <a:gd name="T21" fmla="*/ 290 h 1388"/>
                <a:gd name="T22" fmla="*/ 202 w 1352"/>
                <a:gd name="T23" fmla="*/ 282 h 1388"/>
                <a:gd name="T24" fmla="*/ 188 w 1352"/>
                <a:gd name="T25" fmla="*/ 290 h 1388"/>
                <a:gd name="T26" fmla="*/ 174 w 1352"/>
                <a:gd name="T27" fmla="*/ 293 h 1388"/>
                <a:gd name="T28" fmla="*/ 162 w 1352"/>
                <a:gd name="T29" fmla="*/ 303 h 1388"/>
                <a:gd name="T30" fmla="*/ 169 w 1352"/>
                <a:gd name="T31" fmla="*/ 330 h 1388"/>
                <a:gd name="T32" fmla="*/ 165 w 1352"/>
                <a:gd name="T33" fmla="*/ 346 h 1388"/>
                <a:gd name="T34" fmla="*/ 146 w 1352"/>
                <a:gd name="T35" fmla="*/ 341 h 1388"/>
                <a:gd name="T36" fmla="*/ 142 w 1352"/>
                <a:gd name="T37" fmla="*/ 322 h 1388"/>
                <a:gd name="T38" fmla="*/ 130 w 1352"/>
                <a:gd name="T39" fmla="*/ 330 h 1388"/>
                <a:gd name="T40" fmla="*/ 113 w 1352"/>
                <a:gd name="T41" fmla="*/ 336 h 1388"/>
                <a:gd name="T42" fmla="*/ 98 w 1352"/>
                <a:gd name="T43" fmla="*/ 327 h 1388"/>
                <a:gd name="T44" fmla="*/ 94 w 1352"/>
                <a:gd name="T45" fmla="*/ 310 h 1388"/>
                <a:gd name="T46" fmla="*/ 76 w 1352"/>
                <a:gd name="T47" fmla="*/ 308 h 1388"/>
                <a:gd name="T48" fmla="*/ 67 w 1352"/>
                <a:gd name="T49" fmla="*/ 301 h 1388"/>
                <a:gd name="T50" fmla="*/ 72 w 1352"/>
                <a:gd name="T51" fmla="*/ 280 h 1388"/>
                <a:gd name="T52" fmla="*/ 79 w 1352"/>
                <a:gd name="T53" fmla="*/ 267 h 1388"/>
                <a:gd name="T54" fmla="*/ 63 w 1352"/>
                <a:gd name="T55" fmla="*/ 263 h 1388"/>
                <a:gd name="T56" fmla="*/ 53 w 1352"/>
                <a:gd name="T57" fmla="*/ 245 h 1388"/>
                <a:gd name="T58" fmla="*/ 47 w 1352"/>
                <a:gd name="T59" fmla="*/ 227 h 1388"/>
                <a:gd name="T60" fmla="*/ 51 w 1352"/>
                <a:gd name="T61" fmla="*/ 218 h 1388"/>
                <a:gd name="T62" fmla="*/ 48 w 1352"/>
                <a:gd name="T63" fmla="*/ 217 h 1388"/>
                <a:gd name="T64" fmla="*/ 24 w 1352"/>
                <a:gd name="T65" fmla="*/ 220 h 1388"/>
                <a:gd name="T66" fmla="*/ 9 w 1352"/>
                <a:gd name="T67" fmla="*/ 229 h 1388"/>
                <a:gd name="T68" fmla="*/ 3 w 1352"/>
                <a:gd name="T69" fmla="*/ 224 h 1388"/>
                <a:gd name="T70" fmla="*/ 8 w 1352"/>
                <a:gd name="T71" fmla="*/ 215 h 1388"/>
                <a:gd name="T72" fmla="*/ 3 w 1352"/>
                <a:gd name="T73" fmla="*/ 206 h 1388"/>
                <a:gd name="T74" fmla="*/ 5 w 1352"/>
                <a:gd name="T75" fmla="*/ 189 h 1388"/>
                <a:gd name="T76" fmla="*/ 15 w 1352"/>
                <a:gd name="T77" fmla="*/ 172 h 1388"/>
                <a:gd name="T78" fmla="*/ 28 w 1352"/>
                <a:gd name="T79" fmla="*/ 162 h 1388"/>
                <a:gd name="T80" fmla="*/ 38 w 1352"/>
                <a:gd name="T81" fmla="*/ 150 h 1388"/>
                <a:gd name="T82" fmla="*/ 49 w 1352"/>
                <a:gd name="T83" fmla="*/ 131 h 1388"/>
                <a:gd name="T84" fmla="*/ 53 w 1352"/>
                <a:gd name="T85" fmla="*/ 89 h 1388"/>
                <a:gd name="T86" fmla="*/ 47 w 1352"/>
                <a:gd name="T87" fmla="*/ 72 h 1388"/>
                <a:gd name="T88" fmla="*/ 31 w 1352"/>
                <a:gd name="T89" fmla="*/ 60 h 1388"/>
                <a:gd name="T90" fmla="*/ 51 w 1352"/>
                <a:gd name="T91" fmla="*/ 42 h 1388"/>
                <a:gd name="T92" fmla="*/ 78 w 1352"/>
                <a:gd name="T93" fmla="*/ 44 h 1388"/>
                <a:gd name="T94" fmla="*/ 112 w 1352"/>
                <a:gd name="T95" fmla="*/ 60 h 1388"/>
                <a:gd name="T96" fmla="*/ 170 w 1352"/>
                <a:gd name="T97" fmla="*/ 138 h 1388"/>
                <a:gd name="T98" fmla="*/ 214 w 1352"/>
                <a:gd name="T99" fmla="*/ 109 h 1388"/>
                <a:gd name="T100" fmla="*/ 229 w 1352"/>
                <a:gd name="T101" fmla="*/ 50 h 1388"/>
                <a:gd name="T102" fmla="*/ 248 w 1352"/>
                <a:gd name="T103" fmla="*/ 26 h 1388"/>
                <a:gd name="T104" fmla="*/ 289 w 1352"/>
                <a:gd name="T105" fmla="*/ 47 h 1388"/>
                <a:gd name="T106" fmla="*/ 266 w 1352"/>
                <a:gd name="T107" fmla="*/ 82 h 1388"/>
                <a:gd name="T108" fmla="*/ 240 w 1352"/>
                <a:gd name="T109" fmla="*/ 101 h 1388"/>
                <a:gd name="T110" fmla="*/ 276 w 1352"/>
                <a:gd name="T111" fmla="*/ 122 h 1388"/>
                <a:gd name="T112" fmla="*/ 280 w 1352"/>
                <a:gd name="T113" fmla="*/ 183 h 1388"/>
                <a:gd name="T114" fmla="*/ 300 w 1352"/>
                <a:gd name="T115" fmla="*/ 216 h 1388"/>
                <a:gd name="T116" fmla="*/ 338 w 1352"/>
                <a:gd name="T117" fmla="*/ 225 h 13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52"/>
                <a:gd name="T178" fmla="*/ 0 h 1388"/>
                <a:gd name="T179" fmla="*/ 1352 w 1352"/>
                <a:gd name="T180" fmla="*/ 1388 h 13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52" h="1388">
                  <a:moveTo>
                    <a:pt x="1262" y="1026"/>
                  </a:moveTo>
                  <a:lnTo>
                    <a:pt x="1230" y="998"/>
                  </a:lnTo>
                  <a:lnTo>
                    <a:pt x="1203" y="1026"/>
                  </a:lnTo>
                  <a:lnTo>
                    <a:pt x="1197" y="1028"/>
                  </a:lnTo>
                  <a:lnTo>
                    <a:pt x="1185" y="1032"/>
                  </a:lnTo>
                  <a:lnTo>
                    <a:pt x="1171" y="1039"/>
                  </a:lnTo>
                  <a:lnTo>
                    <a:pt x="1159" y="1045"/>
                  </a:lnTo>
                  <a:lnTo>
                    <a:pt x="1154" y="1049"/>
                  </a:lnTo>
                  <a:lnTo>
                    <a:pt x="1152" y="1055"/>
                  </a:lnTo>
                  <a:lnTo>
                    <a:pt x="1150" y="1067"/>
                  </a:lnTo>
                  <a:lnTo>
                    <a:pt x="1148" y="1081"/>
                  </a:lnTo>
                  <a:lnTo>
                    <a:pt x="1144" y="1093"/>
                  </a:lnTo>
                  <a:lnTo>
                    <a:pt x="1138" y="1098"/>
                  </a:lnTo>
                  <a:lnTo>
                    <a:pt x="1130" y="1102"/>
                  </a:lnTo>
                  <a:lnTo>
                    <a:pt x="1118" y="1106"/>
                  </a:lnTo>
                  <a:lnTo>
                    <a:pt x="1104" y="1114"/>
                  </a:lnTo>
                  <a:lnTo>
                    <a:pt x="1091" y="1118"/>
                  </a:lnTo>
                  <a:lnTo>
                    <a:pt x="1079" y="1122"/>
                  </a:lnTo>
                  <a:lnTo>
                    <a:pt x="1069" y="1120"/>
                  </a:lnTo>
                  <a:lnTo>
                    <a:pt x="1059" y="1114"/>
                  </a:lnTo>
                  <a:lnTo>
                    <a:pt x="1047" y="1112"/>
                  </a:lnTo>
                  <a:lnTo>
                    <a:pt x="1035" y="1112"/>
                  </a:lnTo>
                  <a:lnTo>
                    <a:pt x="1032" y="1112"/>
                  </a:lnTo>
                  <a:lnTo>
                    <a:pt x="1032" y="1116"/>
                  </a:lnTo>
                  <a:lnTo>
                    <a:pt x="1030" y="1124"/>
                  </a:lnTo>
                  <a:lnTo>
                    <a:pt x="1026" y="1136"/>
                  </a:lnTo>
                  <a:lnTo>
                    <a:pt x="1020" y="1144"/>
                  </a:lnTo>
                  <a:lnTo>
                    <a:pt x="1012" y="1148"/>
                  </a:lnTo>
                  <a:lnTo>
                    <a:pt x="1004" y="1146"/>
                  </a:lnTo>
                  <a:lnTo>
                    <a:pt x="992" y="1140"/>
                  </a:lnTo>
                  <a:lnTo>
                    <a:pt x="980" y="1130"/>
                  </a:lnTo>
                  <a:lnTo>
                    <a:pt x="969" y="1122"/>
                  </a:lnTo>
                  <a:lnTo>
                    <a:pt x="963" y="1116"/>
                  </a:lnTo>
                  <a:lnTo>
                    <a:pt x="959" y="1114"/>
                  </a:lnTo>
                  <a:lnTo>
                    <a:pt x="959" y="1116"/>
                  </a:lnTo>
                  <a:lnTo>
                    <a:pt x="959" y="1118"/>
                  </a:lnTo>
                  <a:lnTo>
                    <a:pt x="957" y="1124"/>
                  </a:lnTo>
                  <a:lnTo>
                    <a:pt x="955" y="1130"/>
                  </a:lnTo>
                  <a:lnTo>
                    <a:pt x="951" y="1134"/>
                  </a:lnTo>
                  <a:lnTo>
                    <a:pt x="949" y="1140"/>
                  </a:lnTo>
                  <a:lnTo>
                    <a:pt x="945" y="1142"/>
                  </a:lnTo>
                  <a:lnTo>
                    <a:pt x="939" y="1144"/>
                  </a:lnTo>
                  <a:lnTo>
                    <a:pt x="935" y="1142"/>
                  </a:lnTo>
                  <a:lnTo>
                    <a:pt x="931" y="1140"/>
                  </a:lnTo>
                  <a:lnTo>
                    <a:pt x="925" y="1136"/>
                  </a:lnTo>
                  <a:lnTo>
                    <a:pt x="921" y="1132"/>
                  </a:lnTo>
                  <a:lnTo>
                    <a:pt x="919" y="1128"/>
                  </a:lnTo>
                  <a:lnTo>
                    <a:pt x="917" y="1126"/>
                  </a:lnTo>
                  <a:lnTo>
                    <a:pt x="915" y="1122"/>
                  </a:lnTo>
                  <a:lnTo>
                    <a:pt x="913" y="1122"/>
                  </a:lnTo>
                  <a:lnTo>
                    <a:pt x="911" y="1126"/>
                  </a:lnTo>
                  <a:lnTo>
                    <a:pt x="906" y="1132"/>
                  </a:lnTo>
                  <a:lnTo>
                    <a:pt x="896" y="1144"/>
                  </a:lnTo>
                  <a:lnTo>
                    <a:pt x="886" y="1154"/>
                  </a:lnTo>
                  <a:lnTo>
                    <a:pt x="874" y="1159"/>
                  </a:lnTo>
                  <a:lnTo>
                    <a:pt x="864" y="1163"/>
                  </a:lnTo>
                  <a:lnTo>
                    <a:pt x="852" y="1159"/>
                  </a:lnTo>
                  <a:lnTo>
                    <a:pt x="839" y="1150"/>
                  </a:lnTo>
                  <a:lnTo>
                    <a:pt x="825" y="1138"/>
                  </a:lnTo>
                  <a:lnTo>
                    <a:pt x="809" y="1128"/>
                  </a:lnTo>
                  <a:lnTo>
                    <a:pt x="797" y="1122"/>
                  </a:lnTo>
                  <a:lnTo>
                    <a:pt x="787" y="1120"/>
                  </a:lnTo>
                  <a:lnTo>
                    <a:pt x="778" y="1130"/>
                  </a:lnTo>
                  <a:lnTo>
                    <a:pt x="766" y="1144"/>
                  </a:lnTo>
                  <a:lnTo>
                    <a:pt x="754" y="1159"/>
                  </a:lnTo>
                  <a:lnTo>
                    <a:pt x="742" y="1171"/>
                  </a:lnTo>
                  <a:lnTo>
                    <a:pt x="734" y="1179"/>
                  </a:lnTo>
                  <a:lnTo>
                    <a:pt x="724" y="1177"/>
                  </a:lnTo>
                  <a:lnTo>
                    <a:pt x="711" y="1175"/>
                  </a:lnTo>
                  <a:lnTo>
                    <a:pt x="695" y="1169"/>
                  </a:lnTo>
                  <a:lnTo>
                    <a:pt x="679" y="1165"/>
                  </a:lnTo>
                  <a:lnTo>
                    <a:pt x="667" y="1165"/>
                  </a:lnTo>
                  <a:lnTo>
                    <a:pt x="659" y="1167"/>
                  </a:lnTo>
                  <a:lnTo>
                    <a:pt x="650" y="1183"/>
                  </a:lnTo>
                  <a:lnTo>
                    <a:pt x="646" y="1209"/>
                  </a:lnTo>
                  <a:lnTo>
                    <a:pt x="648" y="1234"/>
                  </a:lnTo>
                  <a:lnTo>
                    <a:pt x="656" y="1254"/>
                  </a:lnTo>
                  <a:lnTo>
                    <a:pt x="665" y="1278"/>
                  </a:lnTo>
                  <a:lnTo>
                    <a:pt x="673" y="1299"/>
                  </a:lnTo>
                  <a:lnTo>
                    <a:pt x="675" y="1317"/>
                  </a:lnTo>
                  <a:lnTo>
                    <a:pt x="673" y="1331"/>
                  </a:lnTo>
                  <a:lnTo>
                    <a:pt x="673" y="1346"/>
                  </a:lnTo>
                  <a:lnTo>
                    <a:pt x="673" y="1362"/>
                  </a:lnTo>
                  <a:lnTo>
                    <a:pt x="667" y="1374"/>
                  </a:lnTo>
                  <a:lnTo>
                    <a:pt x="658" y="1382"/>
                  </a:lnTo>
                  <a:lnTo>
                    <a:pt x="638" y="1386"/>
                  </a:lnTo>
                  <a:lnTo>
                    <a:pt x="620" y="1388"/>
                  </a:lnTo>
                  <a:lnTo>
                    <a:pt x="604" y="1386"/>
                  </a:lnTo>
                  <a:lnTo>
                    <a:pt x="591" y="1380"/>
                  </a:lnTo>
                  <a:lnTo>
                    <a:pt x="581" y="1362"/>
                  </a:lnTo>
                  <a:lnTo>
                    <a:pt x="573" y="1343"/>
                  </a:lnTo>
                  <a:lnTo>
                    <a:pt x="571" y="1321"/>
                  </a:lnTo>
                  <a:lnTo>
                    <a:pt x="569" y="1309"/>
                  </a:lnTo>
                  <a:lnTo>
                    <a:pt x="567" y="1297"/>
                  </a:lnTo>
                  <a:lnTo>
                    <a:pt x="565" y="1287"/>
                  </a:lnTo>
                  <a:lnTo>
                    <a:pt x="559" y="1282"/>
                  </a:lnTo>
                  <a:lnTo>
                    <a:pt x="553" y="1283"/>
                  </a:lnTo>
                  <a:lnTo>
                    <a:pt x="545" y="1291"/>
                  </a:lnTo>
                  <a:lnTo>
                    <a:pt x="534" y="1303"/>
                  </a:lnTo>
                  <a:lnTo>
                    <a:pt x="518" y="1317"/>
                  </a:lnTo>
                  <a:lnTo>
                    <a:pt x="504" y="1331"/>
                  </a:lnTo>
                  <a:lnTo>
                    <a:pt x="488" y="1341"/>
                  </a:lnTo>
                  <a:lnTo>
                    <a:pt x="476" y="1343"/>
                  </a:lnTo>
                  <a:lnTo>
                    <a:pt x="465" y="1343"/>
                  </a:lnTo>
                  <a:lnTo>
                    <a:pt x="451" y="1343"/>
                  </a:lnTo>
                  <a:lnTo>
                    <a:pt x="437" y="1345"/>
                  </a:lnTo>
                  <a:lnTo>
                    <a:pt x="425" y="1343"/>
                  </a:lnTo>
                  <a:lnTo>
                    <a:pt x="415" y="1337"/>
                  </a:lnTo>
                  <a:lnTo>
                    <a:pt x="404" y="1323"/>
                  </a:lnTo>
                  <a:lnTo>
                    <a:pt x="394" y="1307"/>
                  </a:lnTo>
                  <a:lnTo>
                    <a:pt x="388" y="1287"/>
                  </a:lnTo>
                  <a:lnTo>
                    <a:pt x="386" y="1272"/>
                  </a:lnTo>
                  <a:lnTo>
                    <a:pt x="382" y="1256"/>
                  </a:lnTo>
                  <a:lnTo>
                    <a:pt x="378" y="1244"/>
                  </a:lnTo>
                  <a:lnTo>
                    <a:pt x="378" y="1240"/>
                  </a:lnTo>
                  <a:lnTo>
                    <a:pt x="372" y="1240"/>
                  </a:lnTo>
                  <a:lnTo>
                    <a:pt x="358" y="1240"/>
                  </a:lnTo>
                  <a:lnTo>
                    <a:pt x="341" y="1238"/>
                  </a:lnTo>
                  <a:lnTo>
                    <a:pt x="321" y="1236"/>
                  </a:lnTo>
                  <a:lnTo>
                    <a:pt x="303" y="1232"/>
                  </a:lnTo>
                  <a:lnTo>
                    <a:pt x="291" y="1224"/>
                  </a:lnTo>
                  <a:lnTo>
                    <a:pt x="282" y="1219"/>
                  </a:lnTo>
                  <a:lnTo>
                    <a:pt x="276" y="1213"/>
                  </a:lnTo>
                  <a:lnTo>
                    <a:pt x="270" y="1209"/>
                  </a:lnTo>
                  <a:lnTo>
                    <a:pt x="268" y="1201"/>
                  </a:lnTo>
                  <a:lnTo>
                    <a:pt x="268" y="1189"/>
                  </a:lnTo>
                  <a:lnTo>
                    <a:pt x="274" y="1171"/>
                  </a:lnTo>
                  <a:lnTo>
                    <a:pt x="280" y="1150"/>
                  </a:lnTo>
                  <a:lnTo>
                    <a:pt x="284" y="1134"/>
                  </a:lnTo>
                  <a:lnTo>
                    <a:pt x="285" y="1120"/>
                  </a:lnTo>
                  <a:lnTo>
                    <a:pt x="287" y="1110"/>
                  </a:lnTo>
                  <a:lnTo>
                    <a:pt x="291" y="1100"/>
                  </a:lnTo>
                  <a:lnTo>
                    <a:pt x="299" y="1087"/>
                  </a:lnTo>
                  <a:lnTo>
                    <a:pt x="309" y="1075"/>
                  </a:lnTo>
                  <a:lnTo>
                    <a:pt x="315" y="1065"/>
                  </a:lnTo>
                  <a:lnTo>
                    <a:pt x="311" y="1057"/>
                  </a:lnTo>
                  <a:lnTo>
                    <a:pt x="303" y="1053"/>
                  </a:lnTo>
                  <a:lnTo>
                    <a:pt x="289" y="1053"/>
                  </a:lnTo>
                  <a:lnTo>
                    <a:pt x="272" y="1053"/>
                  </a:lnTo>
                  <a:lnTo>
                    <a:pt x="254" y="1051"/>
                  </a:lnTo>
                  <a:lnTo>
                    <a:pt x="240" y="1047"/>
                  </a:lnTo>
                  <a:lnTo>
                    <a:pt x="230" y="1039"/>
                  </a:lnTo>
                  <a:lnTo>
                    <a:pt x="221" y="1020"/>
                  </a:lnTo>
                  <a:lnTo>
                    <a:pt x="217" y="1000"/>
                  </a:lnTo>
                  <a:lnTo>
                    <a:pt x="211" y="980"/>
                  </a:lnTo>
                  <a:lnTo>
                    <a:pt x="207" y="959"/>
                  </a:lnTo>
                  <a:lnTo>
                    <a:pt x="205" y="943"/>
                  </a:lnTo>
                  <a:lnTo>
                    <a:pt x="199" y="931"/>
                  </a:lnTo>
                  <a:lnTo>
                    <a:pt x="191" y="919"/>
                  </a:lnTo>
                  <a:lnTo>
                    <a:pt x="187" y="908"/>
                  </a:lnTo>
                  <a:lnTo>
                    <a:pt x="189" y="894"/>
                  </a:lnTo>
                  <a:lnTo>
                    <a:pt x="191" y="888"/>
                  </a:lnTo>
                  <a:lnTo>
                    <a:pt x="197" y="884"/>
                  </a:lnTo>
                  <a:lnTo>
                    <a:pt x="201" y="878"/>
                  </a:lnTo>
                  <a:lnTo>
                    <a:pt x="205" y="874"/>
                  </a:lnTo>
                  <a:lnTo>
                    <a:pt x="209" y="870"/>
                  </a:lnTo>
                  <a:lnTo>
                    <a:pt x="211" y="868"/>
                  </a:lnTo>
                  <a:lnTo>
                    <a:pt x="213" y="868"/>
                  </a:lnTo>
                  <a:lnTo>
                    <a:pt x="207" y="868"/>
                  </a:lnTo>
                  <a:lnTo>
                    <a:pt x="193" y="868"/>
                  </a:lnTo>
                  <a:lnTo>
                    <a:pt x="173" y="870"/>
                  </a:lnTo>
                  <a:lnTo>
                    <a:pt x="152" y="870"/>
                  </a:lnTo>
                  <a:lnTo>
                    <a:pt x="130" y="872"/>
                  </a:lnTo>
                  <a:lnTo>
                    <a:pt x="112" y="876"/>
                  </a:lnTo>
                  <a:lnTo>
                    <a:pt x="97" y="882"/>
                  </a:lnTo>
                  <a:lnTo>
                    <a:pt x="81" y="892"/>
                  </a:lnTo>
                  <a:lnTo>
                    <a:pt x="67" y="902"/>
                  </a:lnTo>
                  <a:lnTo>
                    <a:pt x="53" y="912"/>
                  </a:lnTo>
                  <a:lnTo>
                    <a:pt x="43" y="915"/>
                  </a:lnTo>
                  <a:lnTo>
                    <a:pt x="34" y="915"/>
                  </a:lnTo>
                  <a:lnTo>
                    <a:pt x="28" y="912"/>
                  </a:lnTo>
                  <a:lnTo>
                    <a:pt x="22" y="908"/>
                  </a:lnTo>
                  <a:lnTo>
                    <a:pt x="18" y="906"/>
                  </a:lnTo>
                  <a:lnTo>
                    <a:pt x="14" y="902"/>
                  </a:lnTo>
                  <a:lnTo>
                    <a:pt x="10" y="896"/>
                  </a:lnTo>
                  <a:lnTo>
                    <a:pt x="10" y="892"/>
                  </a:lnTo>
                  <a:lnTo>
                    <a:pt x="10" y="884"/>
                  </a:lnTo>
                  <a:lnTo>
                    <a:pt x="16" y="876"/>
                  </a:lnTo>
                  <a:lnTo>
                    <a:pt x="24" y="868"/>
                  </a:lnTo>
                  <a:lnTo>
                    <a:pt x="32" y="862"/>
                  </a:lnTo>
                  <a:lnTo>
                    <a:pt x="37" y="854"/>
                  </a:lnTo>
                  <a:lnTo>
                    <a:pt x="37" y="843"/>
                  </a:lnTo>
                  <a:lnTo>
                    <a:pt x="34" y="835"/>
                  </a:lnTo>
                  <a:lnTo>
                    <a:pt x="24" y="829"/>
                  </a:lnTo>
                  <a:lnTo>
                    <a:pt x="14" y="823"/>
                  </a:lnTo>
                  <a:lnTo>
                    <a:pt x="6" y="817"/>
                  </a:lnTo>
                  <a:lnTo>
                    <a:pt x="0" y="811"/>
                  </a:lnTo>
                  <a:lnTo>
                    <a:pt x="2" y="799"/>
                  </a:lnTo>
                  <a:lnTo>
                    <a:pt x="12" y="776"/>
                  </a:lnTo>
                  <a:lnTo>
                    <a:pt x="22" y="758"/>
                  </a:lnTo>
                  <a:lnTo>
                    <a:pt x="34" y="744"/>
                  </a:lnTo>
                  <a:lnTo>
                    <a:pt x="41" y="734"/>
                  </a:lnTo>
                  <a:lnTo>
                    <a:pt x="47" y="719"/>
                  </a:lnTo>
                  <a:lnTo>
                    <a:pt x="55" y="701"/>
                  </a:lnTo>
                  <a:lnTo>
                    <a:pt x="61" y="685"/>
                  </a:lnTo>
                  <a:lnTo>
                    <a:pt x="67" y="675"/>
                  </a:lnTo>
                  <a:lnTo>
                    <a:pt x="75" y="669"/>
                  </a:lnTo>
                  <a:lnTo>
                    <a:pt x="89" y="665"/>
                  </a:lnTo>
                  <a:lnTo>
                    <a:pt x="102" y="660"/>
                  </a:lnTo>
                  <a:lnTo>
                    <a:pt x="114" y="646"/>
                  </a:lnTo>
                  <a:lnTo>
                    <a:pt x="122" y="632"/>
                  </a:lnTo>
                  <a:lnTo>
                    <a:pt x="126" y="620"/>
                  </a:lnTo>
                  <a:lnTo>
                    <a:pt x="130" y="614"/>
                  </a:lnTo>
                  <a:lnTo>
                    <a:pt x="142" y="604"/>
                  </a:lnTo>
                  <a:lnTo>
                    <a:pt x="152" y="599"/>
                  </a:lnTo>
                  <a:lnTo>
                    <a:pt x="161" y="595"/>
                  </a:lnTo>
                  <a:lnTo>
                    <a:pt x="167" y="591"/>
                  </a:lnTo>
                  <a:lnTo>
                    <a:pt x="175" y="581"/>
                  </a:lnTo>
                  <a:lnTo>
                    <a:pt x="187" y="553"/>
                  </a:lnTo>
                  <a:lnTo>
                    <a:pt x="197" y="522"/>
                  </a:lnTo>
                  <a:lnTo>
                    <a:pt x="205" y="488"/>
                  </a:lnTo>
                  <a:lnTo>
                    <a:pt x="213" y="445"/>
                  </a:lnTo>
                  <a:lnTo>
                    <a:pt x="215" y="404"/>
                  </a:lnTo>
                  <a:lnTo>
                    <a:pt x="213" y="384"/>
                  </a:lnTo>
                  <a:lnTo>
                    <a:pt x="213" y="358"/>
                  </a:lnTo>
                  <a:lnTo>
                    <a:pt x="213" y="333"/>
                  </a:lnTo>
                  <a:lnTo>
                    <a:pt x="211" y="309"/>
                  </a:lnTo>
                  <a:lnTo>
                    <a:pt x="209" y="295"/>
                  </a:lnTo>
                  <a:lnTo>
                    <a:pt x="201" y="288"/>
                  </a:lnTo>
                  <a:lnTo>
                    <a:pt x="189" y="286"/>
                  </a:lnTo>
                  <a:lnTo>
                    <a:pt x="173" y="284"/>
                  </a:lnTo>
                  <a:lnTo>
                    <a:pt x="159" y="280"/>
                  </a:lnTo>
                  <a:lnTo>
                    <a:pt x="146" y="274"/>
                  </a:lnTo>
                  <a:lnTo>
                    <a:pt x="134" y="260"/>
                  </a:lnTo>
                  <a:lnTo>
                    <a:pt x="126" y="242"/>
                  </a:lnTo>
                  <a:lnTo>
                    <a:pt x="122" y="225"/>
                  </a:lnTo>
                  <a:lnTo>
                    <a:pt x="124" y="181"/>
                  </a:lnTo>
                  <a:lnTo>
                    <a:pt x="144" y="162"/>
                  </a:lnTo>
                  <a:lnTo>
                    <a:pt x="169" y="183"/>
                  </a:lnTo>
                  <a:lnTo>
                    <a:pt x="203" y="168"/>
                  </a:lnTo>
                  <a:lnTo>
                    <a:pt x="199" y="114"/>
                  </a:lnTo>
                  <a:lnTo>
                    <a:pt x="228" y="20"/>
                  </a:lnTo>
                  <a:lnTo>
                    <a:pt x="266" y="0"/>
                  </a:lnTo>
                  <a:lnTo>
                    <a:pt x="278" y="116"/>
                  </a:lnTo>
                  <a:lnTo>
                    <a:pt x="311" y="177"/>
                  </a:lnTo>
                  <a:lnTo>
                    <a:pt x="354" y="170"/>
                  </a:lnTo>
                  <a:lnTo>
                    <a:pt x="400" y="118"/>
                  </a:lnTo>
                  <a:lnTo>
                    <a:pt x="429" y="156"/>
                  </a:lnTo>
                  <a:lnTo>
                    <a:pt x="411" y="191"/>
                  </a:lnTo>
                  <a:lnTo>
                    <a:pt x="447" y="242"/>
                  </a:lnTo>
                  <a:lnTo>
                    <a:pt x="496" y="244"/>
                  </a:lnTo>
                  <a:lnTo>
                    <a:pt x="551" y="329"/>
                  </a:lnTo>
                  <a:lnTo>
                    <a:pt x="614" y="439"/>
                  </a:lnTo>
                  <a:lnTo>
                    <a:pt x="646" y="516"/>
                  </a:lnTo>
                  <a:lnTo>
                    <a:pt x="681" y="551"/>
                  </a:lnTo>
                  <a:lnTo>
                    <a:pt x="721" y="543"/>
                  </a:lnTo>
                  <a:lnTo>
                    <a:pt x="793" y="494"/>
                  </a:lnTo>
                  <a:lnTo>
                    <a:pt x="803" y="518"/>
                  </a:lnTo>
                  <a:lnTo>
                    <a:pt x="852" y="492"/>
                  </a:lnTo>
                  <a:lnTo>
                    <a:pt x="856" y="435"/>
                  </a:lnTo>
                  <a:lnTo>
                    <a:pt x="831" y="402"/>
                  </a:lnTo>
                  <a:lnTo>
                    <a:pt x="831" y="335"/>
                  </a:lnTo>
                  <a:lnTo>
                    <a:pt x="868" y="315"/>
                  </a:lnTo>
                  <a:lnTo>
                    <a:pt x="925" y="244"/>
                  </a:lnTo>
                  <a:lnTo>
                    <a:pt x="917" y="199"/>
                  </a:lnTo>
                  <a:lnTo>
                    <a:pt x="941" y="171"/>
                  </a:lnTo>
                  <a:lnTo>
                    <a:pt x="976" y="171"/>
                  </a:lnTo>
                  <a:lnTo>
                    <a:pt x="980" y="148"/>
                  </a:lnTo>
                  <a:lnTo>
                    <a:pt x="967" y="120"/>
                  </a:lnTo>
                  <a:lnTo>
                    <a:pt x="994" y="103"/>
                  </a:lnTo>
                  <a:lnTo>
                    <a:pt x="1043" y="108"/>
                  </a:lnTo>
                  <a:lnTo>
                    <a:pt x="1043" y="162"/>
                  </a:lnTo>
                  <a:lnTo>
                    <a:pt x="1065" y="232"/>
                  </a:lnTo>
                  <a:lnTo>
                    <a:pt x="1128" y="227"/>
                  </a:lnTo>
                  <a:lnTo>
                    <a:pt x="1154" y="189"/>
                  </a:lnTo>
                  <a:lnTo>
                    <a:pt x="1187" y="211"/>
                  </a:lnTo>
                  <a:lnTo>
                    <a:pt x="1193" y="252"/>
                  </a:lnTo>
                  <a:lnTo>
                    <a:pt x="1177" y="315"/>
                  </a:lnTo>
                  <a:lnTo>
                    <a:pt x="1126" y="329"/>
                  </a:lnTo>
                  <a:lnTo>
                    <a:pt x="1061" y="327"/>
                  </a:lnTo>
                  <a:lnTo>
                    <a:pt x="1047" y="311"/>
                  </a:lnTo>
                  <a:lnTo>
                    <a:pt x="1024" y="337"/>
                  </a:lnTo>
                  <a:lnTo>
                    <a:pt x="994" y="315"/>
                  </a:lnTo>
                  <a:lnTo>
                    <a:pt x="939" y="376"/>
                  </a:lnTo>
                  <a:lnTo>
                    <a:pt x="961" y="404"/>
                  </a:lnTo>
                  <a:lnTo>
                    <a:pt x="965" y="459"/>
                  </a:lnTo>
                  <a:lnTo>
                    <a:pt x="1006" y="471"/>
                  </a:lnTo>
                  <a:lnTo>
                    <a:pt x="1051" y="449"/>
                  </a:lnTo>
                  <a:lnTo>
                    <a:pt x="1069" y="445"/>
                  </a:lnTo>
                  <a:lnTo>
                    <a:pt x="1104" y="490"/>
                  </a:lnTo>
                  <a:lnTo>
                    <a:pt x="1075" y="561"/>
                  </a:lnTo>
                  <a:lnTo>
                    <a:pt x="1053" y="614"/>
                  </a:lnTo>
                  <a:lnTo>
                    <a:pt x="1075" y="658"/>
                  </a:lnTo>
                  <a:lnTo>
                    <a:pt x="1116" y="677"/>
                  </a:lnTo>
                  <a:lnTo>
                    <a:pt x="1118" y="732"/>
                  </a:lnTo>
                  <a:lnTo>
                    <a:pt x="1081" y="782"/>
                  </a:lnTo>
                  <a:lnTo>
                    <a:pt x="1112" y="837"/>
                  </a:lnTo>
                  <a:lnTo>
                    <a:pt x="1138" y="819"/>
                  </a:lnTo>
                  <a:lnTo>
                    <a:pt x="1187" y="823"/>
                  </a:lnTo>
                  <a:lnTo>
                    <a:pt x="1197" y="864"/>
                  </a:lnTo>
                  <a:lnTo>
                    <a:pt x="1228" y="884"/>
                  </a:lnTo>
                  <a:lnTo>
                    <a:pt x="1262" y="864"/>
                  </a:lnTo>
                  <a:lnTo>
                    <a:pt x="1293" y="888"/>
                  </a:lnTo>
                  <a:lnTo>
                    <a:pt x="1329" y="872"/>
                  </a:lnTo>
                  <a:lnTo>
                    <a:pt x="1352" y="900"/>
                  </a:lnTo>
                  <a:lnTo>
                    <a:pt x="1343" y="973"/>
                  </a:lnTo>
                  <a:lnTo>
                    <a:pt x="1291" y="986"/>
                  </a:lnTo>
                  <a:lnTo>
                    <a:pt x="1262" y="1026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9" name="Freeform 73"/>
            <p:cNvSpPr>
              <a:spLocks/>
            </p:cNvSpPr>
            <p:nvPr/>
          </p:nvSpPr>
          <p:spPr bwMode="gray">
            <a:xfrm>
              <a:off x="2755" y="3269"/>
              <a:ext cx="596" cy="432"/>
            </a:xfrm>
            <a:custGeom>
              <a:avLst/>
              <a:gdLst>
                <a:gd name="T0" fmla="*/ 209 w 1191"/>
                <a:gd name="T1" fmla="*/ 213 h 864"/>
                <a:gd name="T2" fmla="*/ 202 w 1191"/>
                <a:gd name="T3" fmla="*/ 215 h 864"/>
                <a:gd name="T4" fmla="*/ 195 w 1191"/>
                <a:gd name="T5" fmla="*/ 214 h 864"/>
                <a:gd name="T6" fmla="*/ 186 w 1191"/>
                <a:gd name="T7" fmla="*/ 210 h 864"/>
                <a:gd name="T8" fmla="*/ 180 w 1191"/>
                <a:gd name="T9" fmla="*/ 210 h 864"/>
                <a:gd name="T10" fmla="*/ 174 w 1191"/>
                <a:gd name="T11" fmla="*/ 203 h 864"/>
                <a:gd name="T12" fmla="*/ 169 w 1191"/>
                <a:gd name="T13" fmla="*/ 200 h 864"/>
                <a:gd name="T14" fmla="*/ 163 w 1191"/>
                <a:gd name="T15" fmla="*/ 210 h 864"/>
                <a:gd name="T16" fmla="*/ 155 w 1191"/>
                <a:gd name="T17" fmla="*/ 214 h 864"/>
                <a:gd name="T18" fmla="*/ 146 w 1191"/>
                <a:gd name="T19" fmla="*/ 216 h 864"/>
                <a:gd name="T20" fmla="*/ 140 w 1191"/>
                <a:gd name="T21" fmla="*/ 211 h 864"/>
                <a:gd name="T22" fmla="*/ 133 w 1191"/>
                <a:gd name="T23" fmla="*/ 213 h 864"/>
                <a:gd name="T24" fmla="*/ 123 w 1191"/>
                <a:gd name="T25" fmla="*/ 213 h 864"/>
                <a:gd name="T26" fmla="*/ 112 w 1191"/>
                <a:gd name="T27" fmla="*/ 206 h 864"/>
                <a:gd name="T28" fmla="*/ 101 w 1191"/>
                <a:gd name="T29" fmla="*/ 198 h 864"/>
                <a:gd name="T30" fmla="*/ 93 w 1191"/>
                <a:gd name="T31" fmla="*/ 189 h 864"/>
                <a:gd name="T32" fmla="*/ 88 w 1191"/>
                <a:gd name="T33" fmla="*/ 176 h 864"/>
                <a:gd name="T34" fmla="*/ 91 w 1191"/>
                <a:gd name="T35" fmla="*/ 171 h 864"/>
                <a:gd name="T36" fmla="*/ 94 w 1191"/>
                <a:gd name="T37" fmla="*/ 170 h 864"/>
                <a:gd name="T38" fmla="*/ 96 w 1191"/>
                <a:gd name="T39" fmla="*/ 167 h 864"/>
                <a:gd name="T40" fmla="*/ 87 w 1191"/>
                <a:gd name="T41" fmla="*/ 160 h 864"/>
                <a:gd name="T42" fmla="*/ 79 w 1191"/>
                <a:gd name="T43" fmla="*/ 161 h 864"/>
                <a:gd name="T44" fmla="*/ 74 w 1191"/>
                <a:gd name="T45" fmla="*/ 163 h 864"/>
                <a:gd name="T46" fmla="*/ 66 w 1191"/>
                <a:gd name="T47" fmla="*/ 158 h 864"/>
                <a:gd name="T48" fmla="*/ 60 w 1191"/>
                <a:gd name="T49" fmla="*/ 161 h 864"/>
                <a:gd name="T50" fmla="*/ 52 w 1191"/>
                <a:gd name="T51" fmla="*/ 156 h 864"/>
                <a:gd name="T52" fmla="*/ 46 w 1191"/>
                <a:gd name="T53" fmla="*/ 152 h 864"/>
                <a:gd name="T54" fmla="*/ 66 w 1191"/>
                <a:gd name="T55" fmla="*/ 135 h 864"/>
                <a:gd name="T56" fmla="*/ 53 w 1191"/>
                <a:gd name="T57" fmla="*/ 114 h 864"/>
                <a:gd name="T58" fmla="*/ 29 w 1191"/>
                <a:gd name="T59" fmla="*/ 108 h 864"/>
                <a:gd name="T60" fmla="*/ 8 w 1191"/>
                <a:gd name="T61" fmla="*/ 101 h 864"/>
                <a:gd name="T62" fmla="*/ 26 w 1191"/>
                <a:gd name="T63" fmla="*/ 74 h 864"/>
                <a:gd name="T64" fmla="*/ 63 w 1191"/>
                <a:gd name="T65" fmla="*/ 84 h 864"/>
                <a:gd name="T66" fmla="*/ 77 w 1191"/>
                <a:gd name="T67" fmla="*/ 70 h 864"/>
                <a:gd name="T68" fmla="*/ 100 w 1191"/>
                <a:gd name="T69" fmla="*/ 52 h 864"/>
                <a:gd name="T70" fmla="*/ 124 w 1191"/>
                <a:gd name="T71" fmla="*/ 56 h 864"/>
                <a:gd name="T72" fmla="*/ 144 w 1191"/>
                <a:gd name="T73" fmla="*/ 48 h 864"/>
                <a:gd name="T74" fmla="*/ 165 w 1191"/>
                <a:gd name="T75" fmla="*/ 40 h 864"/>
                <a:gd name="T76" fmla="*/ 182 w 1191"/>
                <a:gd name="T77" fmla="*/ 27 h 864"/>
                <a:gd name="T78" fmla="*/ 200 w 1191"/>
                <a:gd name="T79" fmla="*/ 19 h 864"/>
                <a:gd name="T80" fmla="*/ 217 w 1191"/>
                <a:gd name="T81" fmla="*/ 9 h 864"/>
                <a:gd name="T82" fmla="*/ 244 w 1191"/>
                <a:gd name="T83" fmla="*/ 5 h 864"/>
                <a:gd name="T84" fmla="*/ 260 w 1191"/>
                <a:gd name="T85" fmla="*/ 18 h 864"/>
                <a:gd name="T86" fmla="*/ 252 w 1191"/>
                <a:gd name="T87" fmla="*/ 54 h 864"/>
                <a:gd name="T88" fmla="*/ 274 w 1191"/>
                <a:gd name="T89" fmla="*/ 71 h 864"/>
                <a:gd name="T90" fmla="*/ 298 w 1191"/>
                <a:gd name="T91" fmla="*/ 81 h 864"/>
                <a:gd name="T92" fmla="*/ 282 w 1191"/>
                <a:gd name="T93" fmla="*/ 108 h 864"/>
                <a:gd name="T94" fmla="*/ 260 w 1191"/>
                <a:gd name="T95" fmla="*/ 161 h 864"/>
                <a:gd name="T96" fmla="*/ 248 w 1191"/>
                <a:gd name="T97" fmla="*/ 182 h 864"/>
                <a:gd name="T98" fmla="*/ 225 w 1191"/>
                <a:gd name="T99" fmla="*/ 197 h 86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191"/>
                <a:gd name="T151" fmla="*/ 0 h 864"/>
                <a:gd name="T152" fmla="*/ 1191 w 1191"/>
                <a:gd name="T153" fmla="*/ 864 h 86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191" h="864">
                  <a:moveTo>
                    <a:pt x="866" y="835"/>
                  </a:moveTo>
                  <a:lnTo>
                    <a:pt x="834" y="815"/>
                  </a:lnTo>
                  <a:lnTo>
                    <a:pt x="836" y="852"/>
                  </a:lnTo>
                  <a:lnTo>
                    <a:pt x="832" y="852"/>
                  </a:lnTo>
                  <a:lnTo>
                    <a:pt x="821" y="856"/>
                  </a:lnTo>
                  <a:lnTo>
                    <a:pt x="807" y="860"/>
                  </a:lnTo>
                  <a:lnTo>
                    <a:pt x="793" y="864"/>
                  </a:lnTo>
                  <a:lnTo>
                    <a:pt x="783" y="862"/>
                  </a:lnTo>
                  <a:lnTo>
                    <a:pt x="777" y="856"/>
                  </a:lnTo>
                  <a:lnTo>
                    <a:pt x="767" y="849"/>
                  </a:lnTo>
                  <a:lnTo>
                    <a:pt x="758" y="841"/>
                  </a:lnTo>
                  <a:lnTo>
                    <a:pt x="744" y="837"/>
                  </a:lnTo>
                  <a:lnTo>
                    <a:pt x="734" y="837"/>
                  </a:lnTo>
                  <a:lnTo>
                    <a:pt x="726" y="837"/>
                  </a:lnTo>
                  <a:lnTo>
                    <a:pt x="718" y="837"/>
                  </a:lnTo>
                  <a:lnTo>
                    <a:pt x="708" y="831"/>
                  </a:lnTo>
                  <a:lnTo>
                    <a:pt x="701" y="821"/>
                  </a:lnTo>
                  <a:lnTo>
                    <a:pt x="693" y="811"/>
                  </a:lnTo>
                  <a:lnTo>
                    <a:pt x="687" y="801"/>
                  </a:lnTo>
                  <a:lnTo>
                    <a:pt x="681" y="797"/>
                  </a:lnTo>
                  <a:lnTo>
                    <a:pt x="673" y="799"/>
                  </a:lnTo>
                  <a:lnTo>
                    <a:pt x="665" y="811"/>
                  </a:lnTo>
                  <a:lnTo>
                    <a:pt x="657" y="825"/>
                  </a:lnTo>
                  <a:lnTo>
                    <a:pt x="651" y="839"/>
                  </a:lnTo>
                  <a:lnTo>
                    <a:pt x="641" y="847"/>
                  </a:lnTo>
                  <a:lnTo>
                    <a:pt x="632" y="850"/>
                  </a:lnTo>
                  <a:lnTo>
                    <a:pt x="620" y="856"/>
                  </a:lnTo>
                  <a:lnTo>
                    <a:pt x="606" y="860"/>
                  </a:lnTo>
                  <a:lnTo>
                    <a:pt x="592" y="862"/>
                  </a:lnTo>
                  <a:lnTo>
                    <a:pt x="582" y="862"/>
                  </a:lnTo>
                  <a:lnTo>
                    <a:pt x="575" y="854"/>
                  </a:lnTo>
                  <a:lnTo>
                    <a:pt x="569" y="849"/>
                  </a:lnTo>
                  <a:lnTo>
                    <a:pt x="559" y="843"/>
                  </a:lnTo>
                  <a:lnTo>
                    <a:pt x="549" y="843"/>
                  </a:lnTo>
                  <a:lnTo>
                    <a:pt x="539" y="845"/>
                  </a:lnTo>
                  <a:lnTo>
                    <a:pt x="529" y="850"/>
                  </a:lnTo>
                  <a:lnTo>
                    <a:pt x="519" y="854"/>
                  </a:lnTo>
                  <a:lnTo>
                    <a:pt x="508" y="854"/>
                  </a:lnTo>
                  <a:lnTo>
                    <a:pt x="492" y="849"/>
                  </a:lnTo>
                  <a:lnTo>
                    <a:pt x="474" y="837"/>
                  </a:lnTo>
                  <a:lnTo>
                    <a:pt x="458" y="829"/>
                  </a:lnTo>
                  <a:lnTo>
                    <a:pt x="445" y="821"/>
                  </a:lnTo>
                  <a:lnTo>
                    <a:pt x="431" y="811"/>
                  </a:lnTo>
                  <a:lnTo>
                    <a:pt x="417" y="799"/>
                  </a:lnTo>
                  <a:lnTo>
                    <a:pt x="403" y="791"/>
                  </a:lnTo>
                  <a:lnTo>
                    <a:pt x="389" y="784"/>
                  </a:lnTo>
                  <a:lnTo>
                    <a:pt x="382" y="776"/>
                  </a:lnTo>
                  <a:lnTo>
                    <a:pt x="370" y="754"/>
                  </a:lnTo>
                  <a:lnTo>
                    <a:pt x="358" y="732"/>
                  </a:lnTo>
                  <a:lnTo>
                    <a:pt x="352" y="717"/>
                  </a:lnTo>
                  <a:lnTo>
                    <a:pt x="350" y="703"/>
                  </a:lnTo>
                  <a:lnTo>
                    <a:pt x="354" y="691"/>
                  </a:lnTo>
                  <a:lnTo>
                    <a:pt x="358" y="685"/>
                  </a:lnTo>
                  <a:lnTo>
                    <a:pt x="364" y="683"/>
                  </a:lnTo>
                  <a:lnTo>
                    <a:pt x="368" y="681"/>
                  </a:lnTo>
                  <a:lnTo>
                    <a:pt x="372" y="679"/>
                  </a:lnTo>
                  <a:lnTo>
                    <a:pt x="376" y="677"/>
                  </a:lnTo>
                  <a:lnTo>
                    <a:pt x="380" y="673"/>
                  </a:lnTo>
                  <a:lnTo>
                    <a:pt x="382" y="671"/>
                  </a:lnTo>
                  <a:lnTo>
                    <a:pt x="382" y="665"/>
                  </a:lnTo>
                  <a:lnTo>
                    <a:pt x="376" y="654"/>
                  </a:lnTo>
                  <a:lnTo>
                    <a:pt x="364" y="646"/>
                  </a:lnTo>
                  <a:lnTo>
                    <a:pt x="348" y="638"/>
                  </a:lnTo>
                  <a:lnTo>
                    <a:pt x="332" y="636"/>
                  </a:lnTo>
                  <a:lnTo>
                    <a:pt x="323" y="638"/>
                  </a:lnTo>
                  <a:lnTo>
                    <a:pt x="315" y="644"/>
                  </a:lnTo>
                  <a:lnTo>
                    <a:pt x="307" y="650"/>
                  </a:lnTo>
                  <a:lnTo>
                    <a:pt x="301" y="652"/>
                  </a:lnTo>
                  <a:lnTo>
                    <a:pt x="295" y="650"/>
                  </a:lnTo>
                  <a:lnTo>
                    <a:pt x="283" y="636"/>
                  </a:lnTo>
                  <a:lnTo>
                    <a:pt x="273" y="630"/>
                  </a:lnTo>
                  <a:lnTo>
                    <a:pt x="262" y="630"/>
                  </a:lnTo>
                  <a:lnTo>
                    <a:pt x="254" y="636"/>
                  </a:lnTo>
                  <a:lnTo>
                    <a:pt x="246" y="642"/>
                  </a:lnTo>
                  <a:lnTo>
                    <a:pt x="238" y="644"/>
                  </a:lnTo>
                  <a:lnTo>
                    <a:pt x="230" y="640"/>
                  </a:lnTo>
                  <a:lnTo>
                    <a:pt x="220" y="632"/>
                  </a:lnTo>
                  <a:lnTo>
                    <a:pt x="208" y="624"/>
                  </a:lnTo>
                  <a:lnTo>
                    <a:pt x="195" y="614"/>
                  </a:lnTo>
                  <a:lnTo>
                    <a:pt x="185" y="608"/>
                  </a:lnTo>
                  <a:lnTo>
                    <a:pt x="181" y="606"/>
                  </a:lnTo>
                  <a:lnTo>
                    <a:pt x="181" y="593"/>
                  </a:lnTo>
                  <a:lnTo>
                    <a:pt x="210" y="553"/>
                  </a:lnTo>
                  <a:lnTo>
                    <a:pt x="262" y="540"/>
                  </a:lnTo>
                  <a:lnTo>
                    <a:pt x="271" y="467"/>
                  </a:lnTo>
                  <a:lnTo>
                    <a:pt x="248" y="439"/>
                  </a:lnTo>
                  <a:lnTo>
                    <a:pt x="212" y="455"/>
                  </a:lnTo>
                  <a:lnTo>
                    <a:pt x="179" y="435"/>
                  </a:lnTo>
                  <a:lnTo>
                    <a:pt x="147" y="451"/>
                  </a:lnTo>
                  <a:lnTo>
                    <a:pt x="116" y="431"/>
                  </a:lnTo>
                  <a:lnTo>
                    <a:pt x="106" y="390"/>
                  </a:lnTo>
                  <a:lnTo>
                    <a:pt x="57" y="386"/>
                  </a:lnTo>
                  <a:lnTo>
                    <a:pt x="31" y="404"/>
                  </a:lnTo>
                  <a:lnTo>
                    <a:pt x="0" y="349"/>
                  </a:lnTo>
                  <a:lnTo>
                    <a:pt x="51" y="347"/>
                  </a:lnTo>
                  <a:lnTo>
                    <a:pt x="104" y="295"/>
                  </a:lnTo>
                  <a:lnTo>
                    <a:pt x="139" y="292"/>
                  </a:lnTo>
                  <a:lnTo>
                    <a:pt x="195" y="327"/>
                  </a:lnTo>
                  <a:lnTo>
                    <a:pt x="250" y="335"/>
                  </a:lnTo>
                  <a:lnTo>
                    <a:pt x="275" y="309"/>
                  </a:lnTo>
                  <a:lnTo>
                    <a:pt x="279" y="288"/>
                  </a:lnTo>
                  <a:lnTo>
                    <a:pt x="307" y="278"/>
                  </a:lnTo>
                  <a:lnTo>
                    <a:pt x="338" y="248"/>
                  </a:lnTo>
                  <a:lnTo>
                    <a:pt x="386" y="238"/>
                  </a:lnTo>
                  <a:lnTo>
                    <a:pt x="397" y="207"/>
                  </a:lnTo>
                  <a:lnTo>
                    <a:pt x="437" y="181"/>
                  </a:lnTo>
                  <a:lnTo>
                    <a:pt x="458" y="223"/>
                  </a:lnTo>
                  <a:lnTo>
                    <a:pt x="496" y="225"/>
                  </a:lnTo>
                  <a:lnTo>
                    <a:pt x="521" y="248"/>
                  </a:lnTo>
                  <a:lnTo>
                    <a:pt x="567" y="227"/>
                  </a:lnTo>
                  <a:lnTo>
                    <a:pt x="575" y="189"/>
                  </a:lnTo>
                  <a:lnTo>
                    <a:pt x="604" y="173"/>
                  </a:lnTo>
                  <a:lnTo>
                    <a:pt x="641" y="193"/>
                  </a:lnTo>
                  <a:lnTo>
                    <a:pt x="659" y="160"/>
                  </a:lnTo>
                  <a:lnTo>
                    <a:pt x="695" y="160"/>
                  </a:lnTo>
                  <a:lnTo>
                    <a:pt x="693" y="120"/>
                  </a:lnTo>
                  <a:lnTo>
                    <a:pt x="728" y="108"/>
                  </a:lnTo>
                  <a:lnTo>
                    <a:pt x="740" y="122"/>
                  </a:lnTo>
                  <a:lnTo>
                    <a:pt x="765" y="71"/>
                  </a:lnTo>
                  <a:lnTo>
                    <a:pt x="797" y="73"/>
                  </a:lnTo>
                  <a:lnTo>
                    <a:pt x="825" y="77"/>
                  </a:lnTo>
                  <a:lnTo>
                    <a:pt x="840" y="30"/>
                  </a:lnTo>
                  <a:lnTo>
                    <a:pt x="868" y="36"/>
                  </a:lnTo>
                  <a:lnTo>
                    <a:pt x="891" y="63"/>
                  </a:lnTo>
                  <a:lnTo>
                    <a:pt x="933" y="6"/>
                  </a:lnTo>
                  <a:lnTo>
                    <a:pt x="974" y="18"/>
                  </a:lnTo>
                  <a:lnTo>
                    <a:pt x="1006" y="0"/>
                  </a:lnTo>
                  <a:lnTo>
                    <a:pt x="1039" y="10"/>
                  </a:lnTo>
                  <a:lnTo>
                    <a:pt x="1039" y="69"/>
                  </a:lnTo>
                  <a:lnTo>
                    <a:pt x="1065" y="89"/>
                  </a:lnTo>
                  <a:lnTo>
                    <a:pt x="1059" y="154"/>
                  </a:lnTo>
                  <a:lnTo>
                    <a:pt x="1006" y="215"/>
                  </a:lnTo>
                  <a:lnTo>
                    <a:pt x="1080" y="209"/>
                  </a:lnTo>
                  <a:lnTo>
                    <a:pt x="1096" y="234"/>
                  </a:lnTo>
                  <a:lnTo>
                    <a:pt x="1096" y="284"/>
                  </a:lnTo>
                  <a:lnTo>
                    <a:pt x="1134" y="258"/>
                  </a:lnTo>
                  <a:lnTo>
                    <a:pt x="1169" y="258"/>
                  </a:lnTo>
                  <a:lnTo>
                    <a:pt x="1191" y="321"/>
                  </a:lnTo>
                  <a:lnTo>
                    <a:pt x="1163" y="351"/>
                  </a:lnTo>
                  <a:lnTo>
                    <a:pt x="1167" y="408"/>
                  </a:lnTo>
                  <a:lnTo>
                    <a:pt x="1128" y="431"/>
                  </a:lnTo>
                  <a:lnTo>
                    <a:pt x="1104" y="504"/>
                  </a:lnTo>
                  <a:lnTo>
                    <a:pt x="1110" y="579"/>
                  </a:lnTo>
                  <a:lnTo>
                    <a:pt x="1039" y="642"/>
                  </a:lnTo>
                  <a:lnTo>
                    <a:pt x="1013" y="654"/>
                  </a:lnTo>
                  <a:lnTo>
                    <a:pt x="1013" y="713"/>
                  </a:lnTo>
                  <a:lnTo>
                    <a:pt x="990" y="728"/>
                  </a:lnTo>
                  <a:lnTo>
                    <a:pt x="943" y="738"/>
                  </a:lnTo>
                  <a:lnTo>
                    <a:pt x="937" y="776"/>
                  </a:lnTo>
                  <a:lnTo>
                    <a:pt x="899" y="788"/>
                  </a:lnTo>
                  <a:lnTo>
                    <a:pt x="866" y="83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10" name="Freeform 74"/>
            <p:cNvSpPr>
              <a:spLocks/>
            </p:cNvSpPr>
            <p:nvPr/>
          </p:nvSpPr>
          <p:spPr bwMode="gray">
            <a:xfrm>
              <a:off x="2755" y="3269"/>
              <a:ext cx="596" cy="432"/>
            </a:xfrm>
            <a:custGeom>
              <a:avLst/>
              <a:gdLst>
                <a:gd name="T0" fmla="*/ 209 w 1191"/>
                <a:gd name="T1" fmla="*/ 213 h 864"/>
                <a:gd name="T2" fmla="*/ 202 w 1191"/>
                <a:gd name="T3" fmla="*/ 215 h 864"/>
                <a:gd name="T4" fmla="*/ 195 w 1191"/>
                <a:gd name="T5" fmla="*/ 214 h 864"/>
                <a:gd name="T6" fmla="*/ 186 w 1191"/>
                <a:gd name="T7" fmla="*/ 210 h 864"/>
                <a:gd name="T8" fmla="*/ 180 w 1191"/>
                <a:gd name="T9" fmla="*/ 210 h 864"/>
                <a:gd name="T10" fmla="*/ 174 w 1191"/>
                <a:gd name="T11" fmla="*/ 203 h 864"/>
                <a:gd name="T12" fmla="*/ 169 w 1191"/>
                <a:gd name="T13" fmla="*/ 200 h 864"/>
                <a:gd name="T14" fmla="*/ 163 w 1191"/>
                <a:gd name="T15" fmla="*/ 210 h 864"/>
                <a:gd name="T16" fmla="*/ 155 w 1191"/>
                <a:gd name="T17" fmla="*/ 214 h 864"/>
                <a:gd name="T18" fmla="*/ 146 w 1191"/>
                <a:gd name="T19" fmla="*/ 216 h 864"/>
                <a:gd name="T20" fmla="*/ 140 w 1191"/>
                <a:gd name="T21" fmla="*/ 211 h 864"/>
                <a:gd name="T22" fmla="*/ 133 w 1191"/>
                <a:gd name="T23" fmla="*/ 213 h 864"/>
                <a:gd name="T24" fmla="*/ 123 w 1191"/>
                <a:gd name="T25" fmla="*/ 213 h 864"/>
                <a:gd name="T26" fmla="*/ 112 w 1191"/>
                <a:gd name="T27" fmla="*/ 206 h 864"/>
                <a:gd name="T28" fmla="*/ 101 w 1191"/>
                <a:gd name="T29" fmla="*/ 198 h 864"/>
                <a:gd name="T30" fmla="*/ 93 w 1191"/>
                <a:gd name="T31" fmla="*/ 189 h 864"/>
                <a:gd name="T32" fmla="*/ 88 w 1191"/>
                <a:gd name="T33" fmla="*/ 176 h 864"/>
                <a:gd name="T34" fmla="*/ 91 w 1191"/>
                <a:gd name="T35" fmla="*/ 171 h 864"/>
                <a:gd name="T36" fmla="*/ 94 w 1191"/>
                <a:gd name="T37" fmla="*/ 170 h 864"/>
                <a:gd name="T38" fmla="*/ 96 w 1191"/>
                <a:gd name="T39" fmla="*/ 167 h 864"/>
                <a:gd name="T40" fmla="*/ 87 w 1191"/>
                <a:gd name="T41" fmla="*/ 160 h 864"/>
                <a:gd name="T42" fmla="*/ 79 w 1191"/>
                <a:gd name="T43" fmla="*/ 161 h 864"/>
                <a:gd name="T44" fmla="*/ 74 w 1191"/>
                <a:gd name="T45" fmla="*/ 163 h 864"/>
                <a:gd name="T46" fmla="*/ 66 w 1191"/>
                <a:gd name="T47" fmla="*/ 158 h 864"/>
                <a:gd name="T48" fmla="*/ 60 w 1191"/>
                <a:gd name="T49" fmla="*/ 161 h 864"/>
                <a:gd name="T50" fmla="*/ 52 w 1191"/>
                <a:gd name="T51" fmla="*/ 156 h 864"/>
                <a:gd name="T52" fmla="*/ 46 w 1191"/>
                <a:gd name="T53" fmla="*/ 152 h 864"/>
                <a:gd name="T54" fmla="*/ 66 w 1191"/>
                <a:gd name="T55" fmla="*/ 135 h 864"/>
                <a:gd name="T56" fmla="*/ 53 w 1191"/>
                <a:gd name="T57" fmla="*/ 114 h 864"/>
                <a:gd name="T58" fmla="*/ 29 w 1191"/>
                <a:gd name="T59" fmla="*/ 108 h 864"/>
                <a:gd name="T60" fmla="*/ 8 w 1191"/>
                <a:gd name="T61" fmla="*/ 101 h 864"/>
                <a:gd name="T62" fmla="*/ 26 w 1191"/>
                <a:gd name="T63" fmla="*/ 74 h 864"/>
                <a:gd name="T64" fmla="*/ 63 w 1191"/>
                <a:gd name="T65" fmla="*/ 84 h 864"/>
                <a:gd name="T66" fmla="*/ 77 w 1191"/>
                <a:gd name="T67" fmla="*/ 70 h 864"/>
                <a:gd name="T68" fmla="*/ 100 w 1191"/>
                <a:gd name="T69" fmla="*/ 52 h 864"/>
                <a:gd name="T70" fmla="*/ 124 w 1191"/>
                <a:gd name="T71" fmla="*/ 56 h 864"/>
                <a:gd name="T72" fmla="*/ 144 w 1191"/>
                <a:gd name="T73" fmla="*/ 48 h 864"/>
                <a:gd name="T74" fmla="*/ 165 w 1191"/>
                <a:gd name="T75" fmla="*/ 40 h 864"/>
                <a:gd name="T76" fmla="*/ 182 w 1191"/>
                <a:gd name="T77" fmla="*/ 27 h 864"/>
                <a:gd name="T78" fmla="*/ 200 w 1191"/>
                <a:gd name="T79" fmla="*/ 19 h 864"/>
                <a:gd name="T80" fmla="*/ 217 w 1191"/>
                <a:gd name="T81" fmla="*/ 9 h 864"/>
                <a:gd name="T82" fmla="*/ 244 w 1191"/>
                <a:gd name="T83" fmla="*/ 5 h 864"/>
                <a:gd name="T84" fmla="*/ 260 w 1191"/>
                <a:gd name="T85" fmla="*/ 18 h 864"/>
                <a:gd name="T86" fmla="*/ 252 w 1191"/>
                <a:gd name="T87" fmla="*/ 54 h 864"/>
                <a:gd name="T88" fmla="*/ 274 w 1191"/>
                <a:gd name="T89" fmla="*/ 71 h 864"/>
                <a:gd name="T90" fmla="*/ 298 w 1191"/>
                <a:gd name="T91" fmla="*/ 81 h 864"/>
                <a:gd name="T92" fmla="*/ 282 w 1191"/>
                <a:gd name="T93" fmla="*/ 108 h 864"/>
                <a:gd name="T94" fmla="*/ 260 w 1191"/>
                <a:gd name="T95" fmla="*/ 161 h 864"/>
                <a:gd name="T96" fmla="*/ 248 w 1191"/>
                <a:gd name="T97" fmla="*/ 182 h 864"/>
                <a:gd name="T98" fmla="*/ 225 w 1191"/>
                <a:gd name="T99" fmla="*/ 197 h 86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191"/>
                <a:gd name="T151" fmla="*/ 0 h 864"/>
                <a:gd name="T152" fmla="*/ 1191 w 1191"/>
                <a:gd name="T153" fmla="*/ 864 h 86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191" h="864">
                  <a:moveTo>
                    <a:pt x="866" y="835"/>
                  </a:moveTo>
                  <a:lnTo>
                    <a:pt x="834" y="815"/>
                  </a:lnTo>
                  <a:lnTo>
                    <a:pt x="836" y="852"/>
                  </a:lnTo>
                  <a:lnTo>
                    <a:pt x="832" y="852"/>
                  </a:lnTo>
                  <a:lnTo>
                    <a:pt x="821" y="856"/>
                  </a:lnTo>
                  <a:lnTo>
                    <a:pt x="807" y="860"/>
                  </a:lnTo>
                  <a:lnTo>
                    <a:pt x="793" y="864"/>
                  </a:lnTo>
                  <a:lnTo>
                    <a:pt x="783" y="862"/>
                  </a:lnTo>
                  <a:lnTo>
                    <a:pt x="777" y="856"/>
                  </a:lnTo>
                  <a:lnTo>
                    <a:pt x="767" y="849"/>
                  </a:lnTo>
                  <a:lnTo>
                    <a:pt x="758" y="841"/>
                  </a:lnTo>
                  <a:lnTo>
                    <a:pt x="744" y="837"/>
                  </a:lnTo>
                  <a:lnTo>
                    <a:pt x="734" y="837"/>
                  </a:lnTo>
                  <a:lnTo>
                    <a:pt x="726" y="837"/>
                  </a:lnTo>
                  <a:lnTo>
                    <a:pt x="718" y="837"/>
                  </a:lnTo>
                  <a:lnTo>
                    <a:pt x="708" y="831"/>
                  </a:lnTo>
                  <a:lnTo>
                    <a:pt x="701" y="821"/>
                  </a:lnTo>
                  <a:lnTo>
                    <a:pt x="693" y="811"/>
                  </a:lnTo>
                  <a:lnTo>
                    <a:pt x="687" y="801"/>
                  </a:lnTo>
                  <a:lnTo>
                    <a:pt x="681" y="797"/>
                  </a:lnTo>
                  <a:lnTo>
                    <a:pt x="673" y="799"/>
                  </a:lnTo>
                  <a:lnTo>
                    <a:pt x="665" y="811"/>
                  </a:lnTo>
                  <a:lnTo>
                    <a:pt x="657" y="825"/>
                  </a:lnTo>
                  <a:lnTo>
                    <a:pt x="651" y="839"/>
                  </a:lnTo>
                  <a:lnTo>
                    <a:pt x="641" y="847"/>
                  </a:lnTo>
                  <a:lnTo>
                    <a:pt x="632" y="850"/>
                  </a:lnTo>
                  <a:lnTo>
                    <a:pt x="620" y="856"/>
                  </a:lnTo>
                  <a:lnTo>
                    <a:pt x="606" y="860"/>
                  </a:lnTo>
                  <a:lnTo>
                    <a:pt x="592" y="862"/>
                  </a:lnTo>
                  <a:lnTo>
                    <a:pt x="582" y="862"/>
                  </a:lnTo>
                  <a:lnTo>
                    <a:pt x="575" y="854"/>
                  </a:lnTo>
                  <a:lnTo>
                    <a:pt x="569" y="849"/>
                  </a:lnTo>
                  <a:lnTo>
                    <a:pt x="559" y="843"/>
                  </a:lnTo>
                  <a:lnTo>
                    <a:pt x="549" y="843"/>
                  </a:lnTo>
                  <a:lnTo>
                    <a:pt x="539" y="845"/>
                  </a:lnTo>
                  <a:lnTo>
                    <a:pt x="529" y="850"/>
                  </a:lnTo>
                  <a:lnTo>
                    <a:pt x="519" y="854"/>
                  </a:lnTo>
                  <a:lnTo>
                    <a:pt x="508" y="854"/>
                  </a:lnTo>
                  <a:lnTo>
                    <a:pt x="492" y="849"/>
                  </a:lnTo>
                  <a:lnTo>
                    <a:pt x="474" y="837"/>
                  </a:lnTo>
                  <a:lnTo>
                    <a:pt x="458" y="829"/>
                  </a:lnTo>
                  <a:lnTo>
                    <a:pt x="445" y="821"/>
                  </a:lnTo>
                  <a:lnTo>
                    <a:pt x="431" y="811"/>
                  </a:lnTo>
                  <a:lnTo>
                    <a:pt x="417" y="799"/>
                  </a:lnTo>
                  <a:lnTo>
                    <a:pt x="403" y="791"/>
                  </a:lnTo>
                  <a:lnTo>
                    <a:pt x="389" y="784"/>
                  </a:lnTo>
                  <a:lnTo>
                    <a:pt x="382" y="776"/>
                  </a:lnTo>
                  <a:lnTo>
                    <a:pt x="370" y="754"/>
                  </a:lnTo>
                  <a:lnTo>
                    <a:pt x="358" y="732"/>
                  </a:lnTo>
                  <a:lnTo>
                    <a:pt x="352" y="717"/>
                  </a:lnTo>
                  <a:lnTo>
                    <a:pt x="350" y="703"/>
                  </a:lnTo>
                  <a:lnTo>
                    <a:pt x="354" y="691"/>
                  </a:lnTo>
                  <a:lnTo>
                    <a:pt x="358" y="685"/>
                  </a:lnTo>
                  <a:lnTo>
                    <a:pt x="364" y="683"/>
                  </a:lnTo>
                  <a:lnTo>
                    <a:pt x="368" y="681"/>
                  </a:lnTo>
                  <a:lnTo>
                    <a:pt x="372" y="679"/>
                  </a:lnTo>
                  <a:lnTo>
                    <a:pt x="376" y="677"/>
                  </a:lnTo>
                  <a:lnTo>
                    <a:pt x="380" y="673"/>
                  </a:lnTo>
                  <a:lnTo>
                    <a:pt x="382" y="671"/>
                  </a:lnTo>
                  <a:lnTo>
                    <a:pt x="382" y="665"/>
                  </a:lnTo>
                  <a:lnTo>
                    <a:pt x="376" y="654"/>
                  </a:lnTo>
                  <a:lnTo>
                    <a:pt x="364" y="646"/>
                  </a:lnTo>
                  <a:lnTo>
                    <a:pt x="348" y="638"/>
                  </a:lnTo>
                  <a:lnTo>
                    <a:pt x="332" y="636"/>
                  </a:lnTo>
                  <a:lnTo>
                    <a:pt x="323" y="638"/>
                  </a:lnTo>
                  <a:lnTo>
                    <a:pt x="315" y="644"/>
                  </a:lnTo>
                  <a:lnTo>
                    <a:pt x="307" y="650"/>
                  </a:lnTo>
                  <a:lnTo>
                    <a:pt x="301" y="652"/>
                  </a:lnTo>
                  <a:lnTo>
                    <a:pt x="295" y="650"/>
                  </a:lnTo>
                  <a:lnTo>
                    <a:pt x="283" y="636"/>
                  </a:lnTo>
                  <a:lnTo>
                    <a:pt x="273" y="630"/>
                  </a:lnTo>
                  <a:lnTo>
                    <a:pt x="262" y="630"/>
                  </a:lnTo>
                  <a:lnTo>
                    <a:pt x="254" y="636"/>
                  </a:lnTo>
                  <a:lnTo>
                    <a:pt x="246" y="642"/>
                  </a:lnTo>
                  <a:lnTo>
                    <a:pt x="238" y="644"/>
                  </a:lnTo>
                  <a:lnTo>
                    <a:pt x="230" y="640"/>
                  </a:lnTo>
                  <a:lnTo>
                    <a:pt x="220" y="632"/>
                  </a:lnTo>
                  <a:lnTo>
                    <a:pt x="208" y="624"/>
                  </a:lnTo>
                  <a:lnTo>
                    <a:pt x="195" y="614"/>
                  </a:lnTo>
                  <a:lnTo>
                    <a:pt x="185" y="608"/>
                  </a:lnTo>
                  <a:lnTo>
                    <a:pt x="181" y="606"/>
                  </a:lnTo>
                  <a:lnTo>
                    <a:pt x="181" y="593"/>
                  </a:lnTo>
                  <a:lnTo>
                    <a:pt x="210" y="553"/>
                  </a:lnTo>
                  <a:lnTo>
                    <a:pt x="262" y="540"/>
                  </a:lnTo>
                  <a:lnTo>
                    <a:pt x="271" y="467"/>
                  </a:lnTo>
                  <a:lnTo>
                    <a:pt x="248" y="439"/>
                  </a:lnTo>
                  <a:lnTo>
                    <a:pt x="212" y="455"/>
                  </a:lnTo>
                  <a:lnTo>
                    <a:pt x="179" y="435"/>
                  </a:lnTo>
                  <a:lnTo>
                    <a:pt x="147" y="451"/>
                  </a:lnTo>
                  <a:lnTo>
                    <a:pt x="116" y="431"/>
                  </a:lnTo>
                  <a:lnTo>
                    <a:pt x="106" y="390"/>
                  </a:lnTo>
                  <a:lnTo>
                    <a:pt x="57" y="386"/>
                  </a:lnTo>
                  <a:lnTo>
                    <a:pt x="31" y="404"/>
                  </a:lnTo>
                  <a:lnTo>
                    <a:pt x="0" y="349"/>
                  </a:lnTo>
                  <a:lnTo>
                    <a:pt x="51" y="347"/>
                  </a:lnTo>
                  <a:lnTo>
                    <a:pt x="104" y="295"/>
                  </a:lnTo>
                  <a:lnTo>
                    <a:pt x="139" y="292"/>
                  </a:lnTo>
                  <a:lnTo>
                    <a:pt x="195" y="327"/>
                  </a:lnTo>
                  <a:lnTo>
                    <a:pt x="250" y="335"/>
                  </a:lnTo>
                  <a:lnTo>
                    <a:pt x="275" y="309"/>
                  </a:lnTo>
                  <a:lnTo>
                    <a:pt x="279" y="288"/>
                  </a:lnTo>
                  <a:lnTo>
                    <a:pt x="307" y="278"/>
                  </a:lnTo>
                  <a:lnTo>
                    <a:pt x="338" y="248"/>
                  </a:lnTo>
                  <a:lnTo>
                    <a:pt x="386" y="238"/>
                  </a:lnTo>
                  <a:lnTo>
                    <a:pt x="397" y="207"/>
                  </a:lnTo>
                  <a:lnTo>
                    <a:pt x="437" y="181"/>
                  </a:lnTo>
                  <a:lnTo>
                    <a:pt x="458" y="223"/>
                  </a:lnTo>
                  <a:lnTo>
                    <a:pt x="496" y="225"/>
                  </a:lnTo>
                  <a:lnTo>
                    <a:pt x="521" y="248"/>
                  </a:lnTo>
                  <a:lnTo>
                    <a:pt x="567" y="227"/>
                  </a:lnTo>
                  <a:lnTo>
                    <a:pt x="575" y="189"/>
                  </a:lnTo>
                  <a:lnTo>
                    <a:pt x="604" y="173"/>
                  </a:lnTo>
                  <a:lnTo>
                    <a:pt x="641" y="193"/>
                  </a:lnTo>
                  <a:lnTo>
                    <a:pt x="659" y="160"/>
                  </a:lnTo>
                  <a:lnTo>
                    <a:pt x="695" y="160"/>
                  </a:lnTo>
                  <a:lnTo>
                    <a:pt x="693" y="120"/>
                  </a:lnTo>
                  <a:lnTo>
                    <a:pt x="728" y="108"/>
                  </a:lnTo>
                  <a:lnTo>
                    <a:pt x="740" y="122"/>
                  </a:lnTo>
                  <a:lnTo>
                    <a:pt x="765" y="71"/>
                  </a:lnTo>
                  <a:lnTo>
                    <a:pt x="797" y="73"/>
                  </a:lnTo>
                  <a:lnTo>
                    <a:pt x="825" y="77"/>
                  </a:lnTo>
                  <a:lnTo>
                    <a:pt x="840" y="30"/>
                  </a:lnTo>
                  <a:lnTo>
                    <a:pt x="868" y="36"/>
                  </a:lnTo>
                  <a:lnTo>
                    <a:pt x="891" y="63"/>
                  </a:lnTo>
                  <a:lnTo>
                    <a:pt x="933" y="6"/>
                  </a:lnTo>
                  <a:lnTo>
                    <a:pt x="974" y="18"/>
                  </a:lnTo>
                  <a:lnTo>
                    <a:pt x="1006" y="0"/>
                  </a:lnTo>
                  <a:lnTo>
                    <a:pt x="1039" y="10"/>
                  </a:lnTo>
                  <a:lnTo>
                    <a:pt x="1039" y="69"/>
                  </a:lnTo>
                  <a:lnTo>
                    <a:pt x="1065" y="89"/>
                  </a:lnTo>
                  <a:lnTo>
                    <a:pt x="1059" y="154"/>
                  </a:lnTo>
                  <a:lnTo>
                    <a:pt x="1006" y="215"/>
                  </a:lnTo>
                  <a:lnTo>
                    <a:pt x="1080" y="209"/>
                  </a:lnTo>
                  <a:lnTo>
                    <a:pt x="1096" y="234"/>
                  </a:lnTo>
                  <a:lnTo>
                    <a:pt x="1096" y="284"/>
                  </a:lnTo>
                  <a:lnTo>
                    <a:pt x="1134" y="258"/>
                  </a:lnTo>
                  <a:lnTo>
                    <a:pt x="1169" y="258"/>
                  </a:lnTo>
                  <a:lnTo>
                    <a:pt x="1191" y="321"/>
                  </a:lnTo>
                  <a:lnTo>
                    <a:pt x="1163" y="351"/>
                  </a:lnTo>
                  <a:lnTo>
                    <a:pt x="1167" y="408"/>
                  </a:lnTo>
                  <a:lnTo>
                    <a:pt x="1128" y="431"/>
                  </a:lnTo>
                  <a:lnTo>
                    <a:pt x="1104" y="504"/>
                  </a:lnTo>
                  <a:lnTo>
                    <a:pt x="1110" y="579"/>
                  </a:lnTo>
                  <a:lnTo>
                    <a:pt x="1039" y="642"/>
                  </a:lnTo>
                  <a:lnTo>
                    <a:pt x="1013" y="654"/>
                  </a:lnTo>
                  <a:lnTo>
                    <a:pt x="1013" y="713"/>
                  </a:lnTo>
                  <a:lnTo>
                    <a:pt x="990" y="728"/>
                  </a:lnTo>
                  <a:lnTo>
                    <a:pt x="943" y="738"/>
                  </a:lnTo>
                  <a:lnTo>
                    <a:pt x="937" y="776"/>
                  </a:lnTo>
                  <a:lnTo>
                    <a:pt x="899" y="788"/>
                  </a:lnTo>
                  <a:lnTo>
                    <a:pt x="866" y="835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11" name="Freeform 75"/>
            <p:cNvSpPr>
              <a:spLocks/>
            </p:cNvSpPr>
            <p:nvPr/>
          </p:nvSpPr>
          <p:spPr bwMode="gray">
            <a:xfrm>
              <a:off x="3116" y="3813"/>
              <a:ext cx="195" cy="172"/>
            </a:xfrm>
            <a:custGeom>
              <a:avLst/>
              <a:gdLst>
                <a:gd name="T0" fmla="*/ 20 w 392"/>
                <a:gd name="T1" fmla="*/ 19 h 344"/>
                <a:gd name="T2" fmla="*/ 17 w 392"/>
                <a:gd name="T3" fmla="*/ 21 h 344"/>
                <a:gd name="T4" fmla="*/ 11 w 392"/>
                <a:gd name="T5" fmla="*/ 27 h 344"/>
                <a:gd name="T6" fmla="*/ 5 w 392"/>
                <a:gd name="T7" fmla="*/ 35 h 344"/>
                <a:gd name="T8" fmla="*/ 1 w 392"/>
                <a:gd name="T9" fmla="*/ 40 h 344"/>
                <a:gd name="T10" fmla="*/ 0 w 392"/>
                <a:gd name="T11" fmla="*/ 50 h 344"/>
                <a:gd name="T12" fmla="*/ 1 w 392"/>
                <a:gd name="T13" fmla="*/ 63 h 344"/>
                <a:gd name="T14" fmla="*/ 5 w 392"/>
                <a:gd name="T15" fmla="*/ 72 h 344"/>
                <a:gd name="T16" fmla="*/ 12 w 392"/>
                <a:gd name="T17" fmla="*/ 78 h 344"/>
                <a:gd name="T18" fmla="*/ 22 w 392"/>
                <a:gd name="T19" fmla="*/ 80 h 344"/>
                <a:gd name="T20" fmla="*/ 28 w 392"/>
                <a:gd name="T21" fmla="*/ 80 h 344"/>
                <a:gd name="T22" fmla="*/ 33 w 392"/>
                <a:gd name="T23" fmla="*/ 81 h 344"/>
                <a:gd name="T24" fmla="*/ 41 w 392"/>
                <a:gd name="T25" fmla="*/ 86 h 344"/>
                <a:gd name="T26" fmla="*/ 46 w 392"/>
                <a:gd name="T27" fmla="*/ 85 h 344"/>
                <a:gd name="T28" fmla="*/ 49 w 392"/>
                <a:gd name="T29" fmla="*/ 80 h 344"/>
                <a:gd name="T30" fmla="*/ 53 w 392"/>
                <a:gd name="T31" fmla="*/ 74 h 344"/>
                <a:gd name="T32" fmla="*/ 59 w 392"/>
                <a:gd name="T33" fmla="*/ 73 h 344"/>
                <a:gd name="T34" fmla="*/ 64 w 392"/>
                <a:gd name="T35" fmla="*/ 69 h 344"/>
                <a:gd name="T36" fmla="*/ 69 w 392"/>
                <a:gd name="T37" fmla="*/ 63 h 344"/>
                <a:gd name="T38" fmla="*/ 76 w 392"/>
                <a:gd name="T39" fmla="*/ 59 h 344"/>
                <a:gd name="T40" fmla="*/ 79 w 392"/>
                <a:gd name="T41" fmla="*/ 52 h 344"/>
                <a:gd name="T42" fmla="*/ 80 w 392"/>
                <a:gd name="T43" fmla="*/ 43 h 344"/>
                <a:gd name="T44" fmla="*/ 85 w 392"/>
                <a:gd name="T45" fmla="*/ 28 h 344"/>
                <a:gd name="T46" fmla="*/ 90 w 392"/>
                <a:gd name="T47" fmla="*/ 21 h 344"/>
                <a:gd name="T48" fmla="*/ 94 w 392"/>
                <a:gd name="T49" fmla="*/ 19 h 344"/>
                <a:gd name="T50" fmla="*/ 97 w 392"/>
                <a:gd name="T51" fmla="*/ 15 h 344"/>
                <a:gd name="T52" fmla="*/ 97 w 392"/>
                <a:gd name="T53" fmla="*/ 9 h 344"/>
                <a:gd name="T54" fmla="*/ 95 w 392"/>
                <a:gd name="T55" fmla="*/ 3 h 344"/>
                <a:gd name="T56" fmla="*/ 88 w 392"/>
                <a:gd name="T57" fmla="*/ 1 h 344"/>
                <a:gd name="T58" fmla="*/ 75 w 392"/>
                <a:gd name="T59" fmla="*/ 1 h 344"/>
                <a:gd name="T60" fmla="*/ 64 w 392"/>
                <a:gd name="T61" fmla="*/ 3 h 344"/>
                <a:gd name="T62" fmla="*/ 55 w 392"/>
                <a:gd name="T63" fmla="*/ 5 h 344"/>
                <a:gd name="T64" fmla="*/ 45 w 392"/>
                <a:gd name="T65" fmla="*/ 7 h 344"/>
                <a:gd name="T66" fmla="*/ 38 w 392"/>
                <a:gd name="T67" fmla="*/ 8 h 344"/>
                <a:gd name="T68" fmla="*/ 33 w 392"/>
                <a:gd name="T69" fmla="*/ 11 h 344"/>
                <a:gd name="T70" fmla="*/ 28 w 392"/>
                <a:gd name="T71" fmla="*/ 12 h 344"/>
                <a:gd name="T72" fmla="*/ 23 w 392"/>
                <a:gd name="T73" fmla="*/ 12 h 3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92"/>
                <a:gd name="T112" fmla="*/ 0 h 344"/>
                <a:gd name="T113" fmla="*/ 392 w 392"/>
                <a:gd name="T114" fmla="*/ 344 h 3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92" h="344">
                  <a:moveTo>
                    <a:pt x="87" y="51"/>
                  </a:moveTo>
                  <a:lnTo>
                    <a:pt x="83" y="74"/>
                  </a:lnTo>
                  <a:lnTo>
                    <a:pt x="79" y="76"/>
                  </a:lnTo>
                  <a:lnTo>
                    <a:pt x="71" y="84"/>
                  </a:lnTo>
                  <a:lnTo>
                    <a:pt x="59" y="96"/>
                  </a:lnTo>
                  <a:lnTo>
                    <a:pt x="45" y="108"/>
                  </a:lnTo>
                  <a:lnTo>
                    <a:pt x="32" y="124"/>
                  </a:lnTo>
                  <a:lnTo>
                    <a:pt x="20" y="137"/>
                  </a:lnTo>
                  <a:lnTo>
                    <a:pt x="10" y="149"/>
                  </a:lnTo>
                  <a:lnTo>
                    <a:pt x="4" y="159"/>
                  </a:lnTo>
                  <a:lnTo>
                    <a:pt x="0" y="175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6" y="254"/>
                  </a:lnTo>
                  <a:lnTo>
                    <a:pt x="12" y="271"/>
                  </a:lnTo>
                  <a:lnTo>
                    <a:pt x="22" y="287"/>
                  </a:lnTo>
                  <a:lnTo>
                    <a:pt x="36" y="299"/>
                  </a:lnTo>
                  <a:lnTo>
                    <a:pt x="51" y="309"/>
                  </a:lnTo>
                  <a:lnTo>
                    <a:pt x="73" y="317"/>
                  </a:lnTo>
                  <a:lnTo>
                    <a:pt x="91" y="318"/>
                  </a:lnTo>
                  <a:lnTo>
                    <a:pt x="103" y="318"/>
                  </a:lnTo>
                  <a:lnTo>
                    <a:pt x="112" y="318"/>
                  </a:lnTo>
                  <a:lnTo>
                    <a:pt x="122" y="318"/>
                  </a:lnTo>
                  <a:lnTo>
                    <a:pt x="134" y="324"/>
                  </a:lnTo>
                  <a:lnTo>
                    <a:pt x="152" y="334"/>
                  </a:lnTo>
                  <a:lnTo>
                    <a:pt x="164" y="342"/>
                  </a:lnTo>
                  <a:lnTo>
                    <a:pt x="175" y="344"/>
                  </a:lnTo>
                  <a:lnTo>
                    <a:pt x="185" y="338"/>
                  </a:lnTo>
                  <a:lnTo>
                    <a:pt x="193" y="328"/>
                  </a:lnTo>
                  <a:lnTo>
                    <a:pt x="199" y="317"/>
                  </a:lnTo>
                  <a:lnTo>
                    <a:pt x="205" y="305"/>
                  </a:lnTo>
                  <a:lnTo>
                    <a:pt x="213" y="295"/>
                  </a:lnTo>
                  <a:lnTo>
                    <a:pt x="225" y="293"/>
                  </a:lnTo>
                  <a:lnTo>
                    <a:pt x="240" y="289"/>
                  </a:lnTo>
                  <a:lnTo>
                    <a:pt x="252" y="283"/>
                  </a:lnTo>
                  <a:lnTo>
                    <a:pt x="260" y="275"/>
                  </a:lnTo>
                  <a:lnTo>
                    <a:pt x="268" y="263"/>
                  </a:lnTo>
                  <a:lnTo>
                    <a:pt x="280" y="252"/>
                  </a:lnTo>
                  <a:lnTo>
                    <a:pt x="292" y="246"/>
                  </a:lnTo>
                  <a:lnTo>
                    <a:pt x="305" y="238"/>
                  </a:lnTo>
                  <a:lnTo>
                    <a:pt x="315" y="224"/>
                  </a:lnTo>
                  <a:lnTo>
                    <a:pt x="319" y="208"/>
                  </a:lnTo>
                  <a:lnTo>
                    <a:pt x="321" y="189"/>
                  </a:lnTo>
                  <a:lnTo>
                    <a:pt x="323" y="169"/>
                  </a:lnTo>
                  <a:lnTo>
                    <a:pt x="331" y="139"/>
                  </a:lnTo>
                  <a:lnTo>
                    <a:pt x="343" y="112"/>
                  </a:lnTo>
                  <a:lnTo>
                    <a:pt x="355" y="92"/>
                  </a:lnTo>
                  <a:lnTo>
                    <a:pt x="362" y="84"/>
                  </a:lnTo>
                  <a:lnTo>
                    <a:pt x="372" y="80"/>
                  </a:lnTo>
                  <a:lnTo>
                    <a:pt x="380" y="76"/>
                  </a:lnTo>
                  <a:lnTo>
                    <a:pt x="388" y="70"/>
                  </a:lnTo>
                  <a:lnTo>
                    <a:pt x="392" y="61"/>
                  </a:lnTo>
                  <a:lnTo>
                    <a:pt x="392" y="51"/>
                  </a:lnTo>
                  <a:lnTo>
                    <a:pt x="390" y="35"/>
                  </a:lnTo>
                  <a:lnTo>
                    <a:pt x="390" y="23"/>
                  </a:lnTo>
                  <a:lnTo>
                    <a:pt x="384" y="13"/>
                  </a:lnTo>
                  <a:lnTo>
                    <a:pt x="374" y="8"/>
                  </a:lnTo>
                  <a:lnTo>
                    <a:pt x="356" y="2"/>
                  </a:lnTo>
                  <a:lnTo>
                    <a:pt x="327" y="0"/>
                  </a:lnTo>
                  <a:lnTo>
                    <a:pt x="301" y="4"/>
                  </a:lnTo>
                  <a:lnTo>
                    <a:pt x="280" y="9"/>
                  </a:lnTo>
                  <a:lnTo>
                    <a:pt x="260" y="13"/>
                  </a:lnTo>
                  <a:lnTo>
                    <a:pt x="240" y="15"/>
                  </a:lnTo>
                  <a:lnTo>
                    <a:pt x="221" y="21"/>
                  </a:lnTo>
                  <a:lnTo>
                    <a:pt x="201" y="27"/>
                  </a:lnTo>
                  <a:lnTo>
                    <a:pt x="181" y="27"/>
                  </a:lnTo>
                  <a:lnTo>
                    <a:pt x="166" y="27"/>
                  </a:lnTo>
                  <a:lnTo>
                    <a:pt x="154" y="31"/>
                  </a:lnTo>
                  <a:lnTo>
                    <a:pt x="142" y="39"/>
                  </a:lnTo>
                  <a:lnTo>
                    <a:pt x="134" y="45"/>
                  </a:lnTo>
                  <a:lnTo>
                    <a:pt x="126" y="49"/>
                  </a:lnTo>
                  <a:lnTo>
                    <a:pt x="114" y="49"/>
                  </a:lnTo>
                  <a:lnTo>
                    <a:pt x="103" y="49"/>
                  </a:lnTo>
                  <a:lnTo>
                    <a:pt x="93" y="49"/>
                  </a:lnTo>
                  <a:lnTo>
                    <a:pt x="87" y="51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12" name="Freeform 76"/>
            <p:cNvSpPr>
              <a:spLocks/>
            </p:cNvSpPr>
            <p:nvPr/>
          </p:nvSpPr>
          <p:spPr bwMode="gray">
            <a:xfrm>
              <a:off x="3116" y="3813"/>
              <a:ext cx="195" cy="172"/>
            </a:xfrm>
            <a:custGeom>
              <a:avLst/>
              <a:gdLst>
                <a:gd name="T0" fmla="*/ 20 w 392"/>
                <a:gd name="T1" fmla="*/ 19 h 344"/>
                <a:gd name="T2" fmla="*/ 17 w 392"/>
                <a:gd name="T3" fmla="*/ 21 h 344"/>
                <a:gd name="T4" fmla="*/ 11 w 392"/>
                <a:gd name="T5" fmla="*/ 27 h 344"/>
                <a:gd name="T6" fmla="*/ 5 w 392"/>
                <a:gd name="T7" fmla="*/ 35 h 344"/>
                <a:gd name="T8" fmla="*/ 1 w 392"/>
                <a:gd name="T9" fmla="*/ 40 h 344"/>
                <a:gd name="T10" fmla="*/ 0 w 392"/>
                <a:gd name="T11" fmla="*/ 50 h 344"/>
                <a:gd name="T12" fmla="*/ 1 w 392"/>
                <a:gd name="T13" fmla="*/ 63 h 344"/>
                <a:gd name="T14" fmla="*/ 5 w 392"/>
                <a:gd name="T15" fmla="*/ 72 h 344"/>
                <a:gd name="T16" fmla="*/ 12 w 392"/>
                <a:gd name="T17" fmla="*/ 78 h 344"/>
                <a:gd name="T18" fmla="*/ 22 w 392"/>
                <a:gd name="T19" fmla="*/ 80 h 344"/>
                <a:gd name="T20" fmla="*/ 28 w 392"/>
                <a:gd name="T21" fmla="*/ 80 h 344"/>
                <a:gd name="T22" fmla="*/ 33 w 392"/>
                <a:gd name="T23" fmla="*/ 81 h 344"/>
                <a:gd name="T24" fmla="*/ 41 w 392"/>
                <a:gd name="T25" fmla="*/ 86 h 344"/>
                <a:gd name="T26" fmla="*/ 46 w 392"/>
                <a:gd name="T27" fmla="*/ 85 h 344"/>
                <a:gd name="T28" fmla="*/ 49 w 392"/>
                <a:gd name="T29" fmla="*/ 80 h 344"/>
                <a:gd name="T30" fmla="*/ 53 w 392"/>
                <a:gd name="T31" fmla="*/ 74 h 344"/>
                <a:gd name="T32" fmla="*/ 59 w 392"/>
                <a:gd name="T33" fmla="*/ 73 h 344"/>
                <a:gd name="T34" fmla="*/ 64 w 392"/>
                <a:gd name="T35" fmla="*/ 69 h 344"/>
                <a:gd name="T36" fmla="*/ 69 w 392"/>
                <a:gd name="T37" fmla="*/ 63 h 344"/>
                <a:gd name="T38" fmla="*/ 76 w 392"/>
                <a:gd name="T39" fmla="*/ 59 h 344"/>
                <a:gd name="T40" fmla="*/ 79 w 392"/>
                <a:gd name="T41" fmla="*/ 52 h 344"/>
                <a:gd name="T42" fmla="*/ 80 w 392"/>
                <a:gd name="T43" fmla="*/ 43 h 344"/>
                <a:gd name="T44" fmla="*/ 85 w 392"/>
                <a:gd name="T45" fmla="*/ 28 h 344"/>
                <a:gd name="T46" fmla="*/ 90 w 392"/>
                <a:gd name="T47" fmla="*/ 21 h 344"/>
                <a:gd name="T48" fmla="*/ 94 w 392"/>
                <a:gd name="T49" fmla="*/ 19 h 344"/>
                <a:gd name="T50" fmla="*/ 97 w 392"/>
                <a:gd name="T51" fmla="*/ 15 h 344"/>
                <a:gd name="T52" fmla="*/ 97 w 392"/>
                <a:gd name="T53" fmla="*/ 9 h 344"/>
                <a:gd name="T54" fmla="*/ 95 w 392"/>
                <a:gd name="T55" fmla="*/ 3 h 344"/>
                <a:gd name="T56" fmla="*/ 88 w 392"/>
                <a:gd name="T57" fmla="*/ 1 h 344"/>
                <a:gd name="T58" fmla="*/ 75 w 392"/>
                <a:gd name="T59" fmla="*/ 1 h 344"/>
                <a:gd name="T60" fmla="*/ 64 w 392"/>
                <a:gd name="T61" fmla="*/ 3 h 344"/>
                <a:gd name="T62" fmla="*/ 55 w 392"/>
                <a:gd name="T63" fmla="*/ 5 h 344"/>
                <a:gd name="T64" fmla="*/ 45 w 392"/>
                <a:gd name="T65" fmla="*/ 7 h 344"/>
                <a:gd name="T66" fmla="*/ 38 w 392"/>
                <a:gd name="T67" fmla="*/ 8 h 344"/>
                <a:gd name="T68" fmla="*/ 33 w 392"/>
                <a:gd name="T69" fmla="*/ 11 h 344"/>
                <a:gd name="T70" fmla="*/ 28 w 392"/>
                <a:gd name="T71" fmla="*/ 12 h 344"/>
                <a:gd name="T72" fmla="*/ 23 w 392"/>
                <a:gd name="T73" fmla="*/ 12 h 3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92"/>
                <a:gd name="T112" fmla="*/ 0 h 344"/>
                <a:gd name="T113" fmla="*/ 392 w 392"/>
                <a:gd name="T114" fmla="*/ 344 h 3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92" h="344">
                  <a:moveTo>
                    <a:pt x="87" y="51"/>
                  </a:moveTo>
                  <a:lnTo>
                    <a:pt x="83" y="74"/>
                  </a:lnTo>
                  <a:lnTo>
                    <a:pt x="79" y="76"/>
                  </a:lnTo>
                  <a:lnTo>
                    <a:pt x="71" y="84"/>
                  </a:lnTo>
                  <a:lnTo>
                    <a:pt x="59" y="96"/>
                  </a:lnTo>
                  <a:lnTo>
                    <a:pt x="45" y="108"/>
                  </a:lnTo>
                  <a:lnTo>
                    <a:pt x="32" y="124"/>
                  </a:lnTo>
                  <a:lnTo>
                    <a:pt x="20" y="137"/>
                  </a:lnTo>
                  <a:lnTo>
                    <a:pt x="10" y="149"/>
                  </a:lnTo>
                  <a:lnTo>
                    <a:pt x="4" y="159"/>
                  </a:lnTo>
                  <a:lnTo>
                    <a:pt x="0" y="175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6" y="254"/>
                  </a:lnTo>
                  <a:lnTo>
                    <a:pt x="12" y="271"/>
                  </a:lnTo>
                  <a:lnTo>
                    <a:pt x="22" y="287"/>
                  </a:lnTo>
                  <a:lnTo>
                    <a:pt x="36" y="299"/>
                  </a:lnTo>
                  <a:lnTo>
                    <a:pt x="51" y="309"/>
                  </a:lnTo>
                  <a:lnTo>
                    <a:pt x="73" y="317"/>
                  </a:lnTo>
                  <a:lnTo>
                    <a:pt x="91" y="318"/>
                  </a:lnTo>
                  <a:lnTo>
                    <a:pt x="103" y="318"/>
                  </a:lnTo>
                  <a:lnTo>
                    <a:pt x="112" y="318"/>
                  </a:lnTo>
                  <a:lnTo>
                    <a:pt x="122" y="318"/>
                  </a:lnTo>
                  <a:lnTo>
                    <a:pt x="134" y="324"/>
                  </a:lnTo>
                  <a:lnTo>
                    <a:pt x="152" y="334"/>
                  </a:lnTo>
                  <a:lnTo>
                    <a:pt x="164" y="342"/>
                  </a:lnTo>
                  <a:lnTo>
                    <a:pt x="175" y="344"/>
                  </a:lnTo>
                  <a:lnTo>
                    <a:pt x="185" y="338"/>
                  </a:lnTo>
                  <a:lnTo>
                    <a:pt x="193" y="328"/>
                  </a:lnTo>
                  <a:lnTo>
                    <a:pt x="199" y="317"/>
                  </a:lnTo>
                  <a:lnTo>
                    <a:pt x="205" y="305"/>
                  </a:lnTo>
                  <a:lnTo>
                    <a:pt x="213" y="295"/>
                  </a:lnTo>
                  <a:lnTo>
                    <a:pt x="225" y="293"/>
                  </a:lnTo>
                  <a:lnTo>
                    <a:pt x="240" y="289"/>
                  </a:lnTo>
                  <a:lnTo>
                    <a:pt x="252" y="283"/>
                  </a:lnTo>
                  <a:lnTo>
                    <a:pt x="260" y="275"/>
                  </a:lnTo>
                  <a:lnTo>
                    <a:pt x="268" y="263"/>
                  </a:lnTo>
                  <a:lnTo>
                    <a:pt x="280" y="252"/>
                  </a:lnTo>
                  <a:lnTo>
                    <a:pt x="292" y="246"/>
                  </a:lnTo>
                  <a:lnTo>
                    <a:pt x="305" y="238"/>
                  </a:lnTo>
                  <a:lnTo>
                    <a:pt x="315" y="224"/>
                  </a:lnTo>
                  <a:lnTo>
                    <a:pt x="319" y="208"/>
                  </a:lnTo>
                  <a:lnTo>
                    <a:pt x="321" y="189"/>
                  </a:lnTo>
                  <a:lnTo>
                    <a:pt x="323" y="169"/>
                  </a:lnTo>
                  <a:lnTo>
                    <a:pt x="331" y="139"/>
                  </a:lnTo>
                  <a:lnTo>
                    <a:pt x="343" y="112"/>
                  </a:lnTo>
                  <a:lnTo>
                    <a:pt x="355" y="92"/>
                  </a:lnTo>
                  <a:lnTo>
                    <a:pt x="362" y="84"/>
                  </a:lnTo>
                  <a:lnTo>
                    <a:pt x="372" y="80"/>
                  </a:lnTo>
                  <a:lnTo>
                    <a:pt x="380" y="76"/>
                  </a:lnTo>
                  <a:lnTo>
                    <a:pt x="388" y="70"/>
                  </a:lnTo>
                  <a:lnTo>
                    <a:pt x="392" y="61"/>
                  </a:lnTo>
                  <a:lnTo>
                    <a:pt x="392" y="51"/>
                  </a:lnTo>
                  <a:lnTo>
                    <a:pt x="390" y="35"/>
                  </a:lnTo>
                  <a:lnTo>
                    <a:pt x="390" y="23"/>
                  </a:lnTo>
                  <a:lnTo>
                    <a:pt x="384" y="13"/>
                  </a:lnTo>
                  <a:lnTo>
                    <a:pt x="374" y="8"/>
                  </a:lnTo>
                  <a:lnTo>
                    <a:pt x="356" y="2"/>
                  </a:lnTo>
                  <a:lnTo>
                    <a:pt x="327" y="0"/>
                  </a:lnTo>
                  <a:lnTo>
                    <a:pt x="301" y="4"/>
                  </a:lnTo>
                  <a:lnTo>
                    <a:pt x="280" y="9"/>
                  </a:lnTo>
                  <a:lnTo>
                    <a:pt x="260" y="13"/>
                  </a:lnTo>
                  <a:lnTo>
                    <a:pt x="240" y="15"/>
                  </a:lnTo>
                  <a:lnTo>
                    <a:pt x="221" y="21"/>
                  </a:lnTo>
                  <a:lnTo>
                    <a:pt x="201" y="27"/>
                  </a:lnTo>
                  <a:lnTo>
                    <a:pt x="181" y="27"/>
                  </a:lnTo>
                  <a:lnTo>
                    <a:pt x="166" y="27"/>
                  </a:lnTo>
                  <a:lnTo>
                    <a:pt x="154" y="31"/>
                  </a:lnTo>
                  <a:lnTo>
                    <a:pt x="142" y="39"/>
                  </a:lnTo>
                  <a:lnTo>
                    <a:pt x="134" y="45"/>
                  </a:lnTo>
                  <a:lnTo>
                    <a:pt x="126" y="49"/>
                  </a:lnTo>
                  <a:lnTo>
                    <a:pt x="114" y="49"/>
                  </a:lnTo>
                  <a:lnTo>
                    <a:pt x="103" y="49"/>
                  </a:lnTo>
                  <a:lnTo>
                    <a:pt x="93" y="49"/>
                  </a:lnTo>
                  <a:lnTo>
                    <a:pt x="87" y="51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13" name="Freeform 77"/>
            <p:cNvSpPr>
              <a:spLocks/>
            </p:cNvSpPr>
            <p:nvPr/>
          </p:nvSpPr>
          <p:spPr bwMode="gray">
            <a:xfrm>
              <a:off x="3188" y="3319"/>
              <a:ext cx="564" cy="480"/>
            </a:xfrm>
            <a:custGeom>
              <a:avLst/>
              <a:gdLst>
                <a:gd name="T0" fmla="*/ 279 w 1128"/>
                <a:gd name="T1" fmla="*/ 62 h 960"/>
                <a:gd name="T2" fmla="*/ 272 w 1128"/>
                <a:gd name="T3" fmla="*/ 67 h 960"/>
                <a:gd name="T4" fmla="*/ 266 w 1128"/>
                <a:gd name="T5" fmla="*/ 77 h 960"/>
                <a:gd name="T6" fmla="*/ 261 w 1128"/>
                <a:gd name="T7" fmla="*/ 87 h 960"/>
                <a:gd name="T8" fmla="*/ 254 w 1128"/>
                <a:gd name="T9" fmla="*/ 97 h 960"/>
                <a:gd name="T10" fmla="*/ 241 w 1128"/>
                <a:gd name="T11" fmla="*/ 103 h 960"/>
                <a:gd name="T12" fmla="*/ 230 w 1128"/>
                <a:gd name="T13" fmla="*/ 104 h 960"/>
                <a:gd name="T14" fmla="*/ 216 w 1128"/>
                <a:gd name="T15" fmla="*/ 103 h 960"/>
                <a:gd name="T16" fmla="*/ 203 w 1128"/>
                <a:gd name="T17" fmla="*/ 110 h 960"/>
                <a:gd name="T18" fmla="*/ 199 w 1128"/>
                <a:gd name="T19" fmla="*/ 115 h 960"/>
                <a:gd name="T20" fmla="*/ 198 w 1128"/>
                <a:gd name="T21" fmla="*/ 118 h 960"/>
                <a:gd name="T22" fmla="*/ 196 w 1128"/>
                <a:gd name="T23" fmla="*/ 119 h 960"/>
                <a:gd name="T24" fmla="*/ 190 w 1128"/>
                <a:gd name="T25" fmla="*/ 114 h 960"/>
                <a:gd name="T26" fmla="*/ 183 w 1128"/>
                <a:gd name="T27" fmla="*/ 118 h 960"/>
                <a:gd name="T28" fmla="*/ 177 w 1128"/>
                <a:gd name="T29" fmla="*/ 127 h 960"/>
                <a:gd name="T30" fmla="*/ 164 w 1128"/>
                <a:gd name="T31" fmla="*/ 127 h 960"/>
                <a:gd name="T32" fmla="*/ 155 w 1128"/>
                <a:gd name="T33" fmla="*/ 120 h 960"/>
                <a:gd name="T34" fmla="*/ 148 w 1128"/>
                <a:gd name="T35" fmla="*/ 111 h 960"/>
                <a:gd name="T36" fmla="*/ 143 w 1128"/>
                <a:gd name="T37" fmla="*/ 113 h 960"/>
                <a:gd name="T38" fmla="*/ 147 w 1128"/>
                <a:gd name="T39" fmla="*/ 122 h 960"/>
                <a:gd name="T40" fmla="*/ 154 w 1128"/>
                <a:gd name="T41" fmla="*/ 130 h 960"/>
                <a:gd name="T42" fmla="*/ 153 w 1128"/>
                <a:gd name="T43" fmla="*/ 140 h 960"/>
                <a:gd name="T44" fmla="*/ 140 w 1128"/>
                <a:gd name="T45" fmla="*/ 149 h 960"/>
                <a:gd name="T46" fmla="*/ 134 w 1128"/>
                <a:gd name="T47" fmla="*/ 149 h 960"/>
                <a:gd name="T48" fmla="*/ 132 w 1128"/>
                <a:gd name="T49" fmla="*/ 148 h 960"/>
                <a:gd name="T50" fmla="*/ 130 w 1128"/>
                <a:gd name="T51" fmla="*/ 148 h 960"/>
                <a:gd name="T52" fmla="*/ 126 w 1128"/>
                <a:gd name="T53" fmla="*/ 154 h 960"/>
                <a:gd name="T54" fmla="*/ 116 w 1128"/>
                <a:gd name="T55" fmla="*/ 163 h 960"/>
                <a:gd name="T56" fmla="*/ 110 w 1128"/>
                <a:gd name="T57" fmla="*/ 167 h 960"/>
                <a:gd name="T58" fmla="*/ 97 w 1128"/>
                <a:gd name="T59" fmla="*/ 168 h 960"/>
                <a:gd name="T60" fmla="*/ 87 w 1128"/>
                <a:gd name="T61" fmla="*/ 171 h 960"/>
                <a:gd name="T62" fmla="*/ 75 w 1128"/>
                <a:gd name="T63" fmla="*/ 179 h 960"/>
                <a:gd name="T64" fmla="*/ 56 w 1128"/>
                <a:gd name="T65" fmla="*/ 185 h 960"/>
                <a:gd name="T66" fmla="*/ 46 w 1128"/>
                <a:gd name="T67" fmla="*/ 186 h 960"/>
                <a:gd name="T68" fmla="*/ 38 w 1128"/>
                <a:gd name="T69" fmla="*/ 194 h 960"/>
                <a:gd name="T70" fmla="*/ 29 w 1128"/>
                <a:gd name="T71" fmla="*/ 199 h 960"/>
                <a:gd name="T72" fmla="*/ 23 w 1128"/>
                <a:gd name="T73" fmla="*/ 207 h 960"/>
                <a:gd name="T74" fmla="*/ 26 w 1128"/>
                <a:gd name="T75" fmla="*/ 214 h 960"/>
                <a:gd name="T76" fmla="*/ 35 w 1128"/>
                <a:gd name="T77" fmla="*/ 227 h 960"/>
                <a:gd name="T78" fmla="*/ 35 w 1128"/>
                <a:gd name="T79" fmla="*/ 235 h 960"/>
                <a:gd name="T80" fmla="*/ 24 w 1128"/>
                <a:gd name="T81" fmla="*/ 240 h 960"/>
                <a:gd name="T82" fmla="*/ 13 w 1128"/>
                <a:gd name="T83" fmla="*/ 235 h 960"/>
                <a:gd name="T84" fmla="*/ 4 w 1128"/>
                <a:gd name="T85" fmla="*/ 222 h 960"/>
                <a:gd name="T86" fmla="*/ 1 w 1128"/>
                <a:gd name="T87" fmla="*/ 210 h 960"/>
                <a:gd name="T88" fmla="*/ 1 w 1128"/>
                <a:gd name="T89" fmla="*/ 200 h 960"/>
                <a:gd name="T90" fmla="*/ 8 w 1128"/>
                <a:gd name="T91" fmla="*/ 189 h 960"/>
                <a:gd name="T92" fmla="*/ 0 w 1128"/>
                <a:gd name="T93" fmla="*/ 184 h 960"/>
                <a:gd name="T94" fmla="*/ 19 w 1128"/>
                <a:gd name="T95" fmla="*/ 160 h 960"/>
                <a:gd name="T96" fmla="*/ 37 w 1128"/>
                <a:gd name="T97" fmla="*/ 139 h 960"/>
                <a:gd name="T98" fmla="*/ 59 w 1128"/>
                <a:gd name="T99" fmla="*/ 101 h 960"/>
                <a:gd name="T100" fmla="*/ 74 w 1128"/>
                <a:gd name="T101" fmla="*/ 62 h 960"/>
                <a:gd name="T102" fmla="*/ 82 w 1128"/>
                <a:gd name="T103" fmla="*/ 36 h 960"/>
                <a:gd name="T104" fmla="*/ 121 w 1128"/>
                <a:gd name="T105" fmla="*/ 3 h 960"/>
                <a:gd name="T106" fmla="*/ 156 w 1128"/>
                <a:gd name="T107" fmla="*/ 8 h 960"/>
                <a:gd name="T108" fmla="*/ 170 w 1128"/>
                <a:gd name="T109" fmla="*/ 24 h 960"/>
                <a:gd name="T110" fmla="*/ 185 w 1128"/>
                <a:gd name="T111" fmla="*/ 32 h 960"/>
                <a:gd name="T112" fmla="*/ 224 w 1128"/>
                <a:gd name="T113" fmla="*/ 15 h 960"/>
                <a:gd name="T114" fmla="*/ 272 w 1128"/>
                <a:gd name="T115" fmla="*/ 41 h 9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8"/>
                <a:gd name="T175" fmla="*/ 0 h 960"/>
                <a:gd name="T176" fmla="*/ 1128 w 1128"/>
                <a:gd name="T177" fmla="*/ 960 h 9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8" h="960">
                  <a:moveTo>
                    <a:pt x="1128" y="246"/>
                  </a:moveTo>
                  <a:lnTo>
                    <a:pt x="1124" y="248"/>
                  </a:lnTo>
                  <a:lnTo>
                    <a:pt x="1116" y="250"/>
                  </a:lnTo>
                  <a:lnTo>
                    <a:pt x="1104" y="254"/>
                  </a:lnTo>
                  <a:lnTo>
                    <a:pt x="1094" y="259"/>
                  </a:lnTo>
                  <a:lnTo>
                    <a:pt x="1088" y="265"/>
                  </a:lnTo>
                  <a:lnTo>
                    <a:pt x="1083" y="275"/>
                  </a:lnTo>
                  <a:lnTo>
                    <a:pt x="1075" y="289"/>
                  </a:lnTo>
                  <a:lnTo>
                    <a:pt x="1063" y="305"/>
                  </a:lnTo>
                  <a:lnTo>
                    <a:pt x="1055" y="318"/>
                  </a:lnTo>
                  <a:lnTo>
                    <a:pt x="1047" y="332"/>
                  </a:lnTo>
                  <a:lnTo>
                    <a:pt x="1043" y="348"/>
                  </a:lnTo>
                  <a:lnTo>
                    <a:pt x="1037" y="362"/>
                  </a:lnTo>
                  <a:lnTo>
                    <a:pt x="1029" y="376"/>
                  </a:lnTo>
                  <a:lnTo>
                    <a:pt x="1016" y="387"/>
                  </a:lnTo>
                  <a:lnTo>
                    <a:pt x="1002" y="395"/>
                  </a:lnTo>
                  <a:lnTo>
                    <a:pt x="984" y="403"/>
                  </a:lnTo>
                  <a:lnTo>
                    <a:pt x="966" y="411"/>
                  </a:lnTo>
                  <a:lnTo>
                    <a:pt x="949" y="417"/>
                  </a:lnTo>
                  <a:lnTo>
                    <a:pt x="937" y="419"/>
                  </a:lnTo>
                  <a:lnTo>
                    <a:pt x="921" y="415"/>
                  </a:lnTo>
                  <a:lnTo>
                    <a:pt x="903" y="411"/>
                  </a:lnTo>
                  <a:lnTo>
                    <a:pt x="884" y="409"/>
                  </a:lnTo>
                  <a:lnTo>
                    <a:pt x="864" y="411"/>
                  </a:lnTo>
                  <a:lnTo>
                    <a:pt x="846" y="419"/>
                  </a:lnTo>
                  <a:lnTo>
                    <a:pt x="829" y="431"/>
                  </a:lnTo>
                  <a:lnTo>
                    <a:pt x="813" y="440"/>
                  </a:lnTo>
                  <a:lnTo>
                    <a:pt x="801" y="450"/>
                  </a:lnTo>
                  <a:lnTo>
                    <a:pt x="799" y="454"/>
                  </a:lnTo>
                  <a:lnTo>
                    <a:pt x="797" y="458"/>
                  </a:lnTo>
                  <a:lnTo>
                    <a:pt x="795" y="464"/>
                  </a:lnTo>
                  <a:lnTo>
                    <a:pt x="793" y="468"/>
                  </a:lnTo>
                  <a:lnTo>
                    <a:pt x="791" y="472"/>
                  </a:lnTo>
                  <a:lnTo>
                    <a:pt x="789" y="474"/>
                  </a:lnTo>
                  <a:lnTo>
                    <a:pt x="787" y="474"/>
                  </a:lnTo>
                  <a:lnTo>
                    <a:pt x="783" y="474"/>
                  </a:lnTo>
                  <a:lnTo>
                    <a:pt x="777" y="470"/>
                  </a:lnTo>
                  <a:lnTo>
                    <a:pt x="770" y="462"/>
                  </a:lnTo>
                  <a:lnTo>
                    <a:pt x="760" y="456"/>
                  </a:lnTo>
                  <a:lnTo>
                    <a:pt x="752" y="456"/>
                  </a:lnTo>
                  <a:lnTo>
                    <a:pt x="742" y="462"/>
                  </a:lnTo>
                  <a:lnTo>
                    <a:pt x="734" y="472"/>
                  </a:lnTo>
                  <a:lnTo>
                    <a:pt x="726" y="484"/>
                  </a:lnTo>
                  <a:lnTo>
                    <a:pt x="718" y="496"/>
                  </a:lnTo>
                  <a:lnTo>
                    <a:pt x="708" y="507"/>
                  </a:lnTo>
                  <a:lnTo>
                    <a:pt x="695" y="513"/>
                  </a:lnTo>
                  <a:lnTo>
                    <a:pt x="679" y="513"/>
                  </a:lnTo>
                  <a:lnTo>
                    <a:pt x="657" y="509"/>
                  </a:lnTo>
                  <a:lnTo>
                    <a:pt x="644" y="503"/>
                  </a:lnTo>
                  <a:lnTo>
                    <a:pt x="634" y="494"/>
                  </a:lnTo>
                  <a:lnTo>
                    <a:pt x="622" y="482"/>
                  </a:lnTo>
                  <a:lnTo>
                    <a:pt x="612" y="468"/>
                  </a:lnTo>
                  <a:lnTo>
                    <a:pt x="602" y="454"/>
                  </a:lnTo>
                  <a:lnTo>
                    <a:pt x="592" y="442"/>
                  </a:lnTo>
                  <a:lnTo>
                    <a:pt x="583" y="437"/>
                  </a:lnTo>
                  <a:lnTo>
                    <a:pt x="575" y="440"/>
                  </a:lnTo>
                  <a:lnTo>
                    <a:pt x="571" y="452"/>
                  </a:lnTo>
                  <a:lnTo>
                    <a:pt x="575" y="464"/>
                  </a:lnTo>
                  <a:lnTo>
                    <a:pt x="581" y="478"/>
                  </a:lnTo>
                  <a:lnTo>
                    <a:pt x="588" y="490"/>
                  </a:lnTo>
                  <a:lnTo>
                    <a:pt x="596" y="498"/>
                  </a:lnTo>
                  <a:lnTo>
                    <a:pt x="608" y="509"/>
                  </a:lnTo>
                  <a:lnTo>
                    <a:pt x="618" y="519"/>
                  </a:lnTo>
                  <a:lnTo>
                    <a:pt x="624" y="531"/>
                  </a:lnTo>
                  <a:lnTo>
                    <a:pt x="624" y="541"/>
                  </a:lnTo>
                  <a:lnTo>
                    <a:pt x="612" y="557"/>
                  </a:lnTo>
                  <a:lnTo>
                    <a:pt x="596" y="574"/>
                  </a:lnTo>
                  <a:lnTo>
                    <a:pt x="577" y="588"/>
                  </a:lnTo>
                  <a:lnTo>
                    <a:pt x="557" y="596"/>
                  </a:lnTo>
                  <a:lnTo>
                    <a:pt x="545" y="600"/>
                  </a:lnTo>
                  <a:lnTo>
                    <a:pt x="535" y="598"/>
                  </a:lnTo>
                  <a:lnTo>
                    <a:pt x="533" y="596"/>
                  </a:lnTo>
                  <a:lnTo>
                    <a:pt x="531" y="594"/>
                  </a:lnTo>
                  <a:lnTo>
                    <a:pt x="527" y="592"/>
                  </a:lnTo>
                  <a:lnTo>
                    <a:pt x="525" y="590"/>
                  </a:lnTo>
                  <a:lnTo>
                    <a:pt x="523" y="590"/>
                  </a:lnTo>
                  <a:lnTo>
                    <a:pt x="521" y="590"/>
                  </a:lnTo>
                  <a:lnTo>
                    <a:pt x="520" y="592"/>
                  </a:lnTo>
                  <a:lnTo>
                    <a:pt x="518" y="598"/>
                  </a:lnTo>
                  <a:lnTo>
                    <a:pt x="514" y="608"/>
                  </a:lnTo>
                  <a:lnTo>
                    <a:pt x="504" y="614"/>
                  </a:lnTo>
                  <a:lnTo>
                    <a:pt x="492" y="624"/>
                  </a:lnTo>
                  <a:lnTo>
                    <a:pt x="478" y="637"/>
                  </a:lnTo>
                  <a:lnTo>
                    <a:pt x="466" y="651"/>
                  </a:lnTo>
                  <a:lnTo>
                    <a:pt x="459" y="661"/>
                  </a:lnTo>
                  <a:lnTo>
                    <a:pt x="451" y="667"/>
                  </a:lnTo>
                  <a:lnTo>
                    <a:pt x="441" y="667"/>
                  </a:lnTo>
                  <a:lnTo>
                    <a:pt x="427" y="665"/>
                  </a:lnTo>
                  <a:lnTo>
                    <a:pt x="411" y="667"/>
                  </a:lnTo>
                  <a:lnTo>
                    <a:pt x="390" y="669"/>
                  </a:lnTo>
                  <a:lnTo>
                    <a:pt x="374" y="669"/>
                  </a:lnTo>
                  <a:lnTo>
                    <a:pt x="360" y="675"/>
                  </a:lnTo>
                  <a:lnTo>
                    <a:pt x="348" y="683"/>
                  </a:lnTo>
                  <a:lnTo>
                    <a:pt x="336" y="694"/>
                  </a:lnTo>
                  <a:lnTo>
                    <a:pt x="323" y="704"/>
                  </a:lnTo>
                  <a:lnTo>
                    <a:pt x="299" y="714"/>
                  </a:lnTo>
                  <a:lnTo>
                    <a:pt x="271" y="726"/>
                  </a:lnTo>
                  <a:lnTo>
                    <a:pt x="246" y="734"/>
                  </a:lnTo>
                  <a:lnTo>
                    <a:pt x="226" y="740"/>
                  </a:lnTo>
                  <a:lnTo>
                    <a:pt x="212" y="740"/>
                  </a:lnTo>
                  <a:lnTo>
                    <a:pt x="199" y="740"/>
                  </a:lnTo>
                  <a:lnTo>
                    <a:pt x="185" y="742"/>
                  </a:lnTo>
                  <a:lnTo>
                    <a:pt x="173" y="748"/>
                  </a:lnTo>
                  <a:lnTo>
                    <a:pt x="163" y="759"/>
                  </a:lnTo>
                  <a:lnTo>
                    <a:pt x="153" y="773"/>
                  </a:lnTo>
                  <a:lnTo>
                    <a:pt x="142" y="781"/>
                  </a:lnTo>
                  <a:lnTo>
                    <a:pt x="128" y="787"/>
                  </a:lnTo>
                  <a:lnTo>
                    <a:pt x="116" y="793"/>
                  </a:lnTo>
                  <a:lnTo>
                    <a:pt x="108" y="803"/>
                  </a:lnTo>
                  <a:lnTo>
                    <a:pt x="100" y="816"/>
                  </a:lnTo>
                  <a:lnTo>
                    <a:pt x="92" y="826"/>
                  </a:lnTo>
                  <a:lnTo>
                    <a:pt x="86" y="834"/>
                  </a:lnTo>
                  <a:lnTo>
                    <a:pt x="90" y="844"/>
                  </a:lnTo>
                  <a:lnTo>
                    <a:pt x="104" y="856"/>
                  </a:lnTo>
                  <a:lnTo>
                    <a:pt x="118" y="872"/>
                  </a:lnTo>
                  <a:lnTo>
                    <a:pt x="130" y="891"/>
                  </a:lnTo>
                  <a:lnTo>
                    <a:pt x="138" y="905"/>
                  </a:lnTo>
                  <a:lnTo>
                    <a:pt x="144" y="919"/>
                  </a:lnTo>
                  <a:lnTo>
                    <a:pt x="146" y="931"/>
                  </a:lnTo>
                  <a:lnTo>
                    <a:pt x="140" y="940"/>
                  </a:lnTo>
                  <a:lnTo>
                    <a:pt x="128" y="946"/>
                  </a:lnTo>
                  <a:lnTo>
                    <a:pt x="114" y="954"/>
                  </a:lnTo>
                  <a:lnTo>
                    <a:pt x="96" y="960"/>
                  </a:lnTo>
                  <a:lnTo>
                    <a:pt x="79" y="960"/>
                  </a:lnTo>
                  <a:lnTo>
                    <a:pt x="67" y="956"/>
                  </a:lnTo>
                  <a:lnTo>
                    <a:pt x="51" y="938"/>
                  </a:lnTo>
                  <a:lnTo>
                    <a:pt x="37" y="919"/>
                  </a:lnTo>
                  <a:lnTo>
                    <a:pt x="25" y="901"/>
                  </a:lnTo>
                  <a:lnTo>
                    <a:pt x="18" y="887"/>
                  </a:lnTo>
                  <a:lnTo>
                    <a:pt x="10" y="872"/>
                  </a:lnTo>
                  <a:lnTo>
                    <a:pt x="4" y="854"/>
                  </a:lnTo>
                  <a:lnTo>
                    <a:pt x="2" y="840"/>
                  </a:lnTo>
                  <a:lnTo>
                    <a:pt x="2" y="826"/>
                  </a:lnTo>
                  <a:lnTo>
                    <a:pt x="2" y="812"/>
                  </a:lnTo>
                  <a:lnTo>
                    <a:pt x="4" y="797"/>
                  </a:lnTo>
                  <a:lnTo>
                    <a:pt x="12" y="783"/>
                  </a:lnTo>
                  <a:lnTo>
                    <a:pt x="25" y="765"/>
                  </a:lnTo>
                  <a:lnTo>
                    <a:pt x="31" y="753"/>
                  </a:lnTo>
                  <a:lnTo>
                    <a:pt x="33" y="749"/>
                  </a:lnTo>
                  <a:lnTo>
                    <a:pt x="4" y="746"/>
                  </a:lnTo>
                  <a:lnTo>
                    <a:pt x="0" y="734"/>
                  </a:lnTo>
                  <a:lnTo>
                    <a:pt x="33" y="687"/>
                  </a:lnTo>
                  <a:lnTo>
                    <a:pt x="71" y="675"/>
                  </a:lnTo>
                  <a:lnTo>
                    <a:pt x="77" y="637"/>
                  </a:lnTo>
                  <a:lnTo>
                    <a:pt x="128" y="627"/>
                  </a:lnTo>
                  <a:lnTo>
                    <a:pt x="147" y="612"/>
                  </a:lnTo>
                  <a:lnTo>
                    <a:pt x="147" y="553"/>
                  </a:lnTo>
                  <a:lnTo>
                    <a:pt x="175" y="539"/>
                  </a:lnTo>
                  <a:lnTo>
                    <a:pt x="244" y="478"/>
                  </a:lnTo>
                  <a:lnTo>
                    <a:pt x="238" y="403"/>
                  </a:lnTo>
                  <a:lnTo>
                    <a:pt x="264" y="332"/>
                  </a:lnTo>
                  <a:lnTo>
                    <a:pt x="301" y="307"/>
                  </a:lnTo>
                  <a:lnTo>
                    <a:pt x="297" y="250"/>
                  </a:lnTo>
                  <a:lnTo>
                    <a:pt x="325" y="220"/>
                  </a:lnTo>
                  <a:lnTo>
                    <a:pt x="303" y="157"/>
                  </a:lnTo>
                  <a:lnTo>
                    <a:pt x="329" y="143"/>
                  </a:lnTo>
                  <a:lnTo>
                    <a:pt x="329" y="86"/>
                  </a:lnTo>
                  <a:lnTo>
                    <a:pt x="384" y="78"/>
                  </a:lnTo>
                  <a:lnTo>
                    <a:pt x="484" y="9"/>
                  </a:lnTo>
                  <a:lnTo>
                    <a:pt x="535" y="39"/>
                  </a:lnTo>
                  <a:lnTo>
                    <a:pt x="592" y="9"/>
                  </a:lnTo>
                  <a:lnTo>
                    <a:pt x="624" y="29"/>
                  </a:lnTo>
                  <a:lnTo>
                    <a:pt x="693" y="0"/>
                  </a:lnTo>
                  <a:lnTo>
                    <a:pt x="720" y="27"/>
                  </a:lnTo>
                  <a:lnTo>
                    <a:pt x="681" y="94"/>
                  </a:lnTo>
                  <a:lnTo>
                    <a:pt x="651" y="130"/>
                  </a:lnTo>
                  <a:lnTo>
                    <a:pt x="679" y="151"/>
                  </a:lnTo>
                  <a:lnTo>
                    <a:pt x="740" y="128"/>
                  </a:lnTo>
                  <a:lnTo>
                    <a:pt x="823" y="92"/>
                  </a:lnTo>
                  <a:lnTo>
                    <a:pt x="878" y="120"/>
                  </a:lnTo>
                  <a:lnTo>
                    <a:pt x="895" y="59"/>
                  </a:lnTo>
                  <a:lnTo>
                    <a:pt x="984" y="61"/>
                  </a:lnTo>
                  <a:lnTo>
                    <a:pt x="1053" y="96"/>
                  </a:lnTo>
                  <a:lnTo>
                    <a:pt x="1086" y="161"/>
                  </a:lnTo>
                  <a:lnTo>
                    <a:pt x="1110" y="216"/>
                  </a:lnTo>
                  <a:lnTo>
                    <a:pt x="1128" y="246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14" name="Freeform 78"/>
            <p:cNvSpPr>
              <a:spLocks/>
            </p:cNvSpPr>
            <p:nvPr/>
          </p:nvSpPr>
          <p:spPr bwMode="gray">
            <a:xfrm>
              <a:off x="3188" y="3319"/>
              <a:ext cx="564" cy="480"/>
            </a:xfrm>
            <a:custGeom>
              <a:avLst/>
              <a:gdLst>
                <a:gd name="T0" fmla="*/ 279 w 1128"/>
                <a:gd name="T1" fmla="*/ 62 h 960"/>
                <a:gd name="T2" fmla="*/ 272 w 1128"/>
                <a:gd name="T3" fmla="*/ 67 h 960"/>
                <a:gd name="T4" fmla="*/ 266 w 1128"/>
                <a:gd name="T5" fmla="*/ 77 h 960"/>
                <a:gd name="T6" fmla="*/ 261 w 1128"/>
                <a:gd name="T7" fmla="*/ 87 h 960"/>
                <a:gd name="T8" fmla="*/ 254 w 1128"/>
                <a:gd name="T9" fmla="*/ 97 h 960"/>
                <a:gd name="T10" fmla="*/ 241 w 1128"/>
                <a:gd name="T11" fmla="*/ 103 h 960"/>
                <a:gd name="T12" fmla="*/ 230 w 1128"/>
                <a:gd name="T13" fmla="*/ 104 h 960"/>
                <a:gd name="T14" fmla="*/ 216 w 1128"/>
                <a:gd name="T15" fmla="*/ 103 h 960"/>
                <a:gd name="T16" fmla="*/ 203 w 1128"/>
                <a:gd name="T17" fmla="*/ 110 h 960"/>
                <a:gd name="T18" fmla="*/ 199 w 1128"/>
                <a:gd name="T19" fmla="*/ 115 h 960"/>
                <a:gd name="T20" fmla="*/ 198 w 1128"/>
                <a:gd name="T21" fmla="*/ 118 h 960"/>
                <a:gd name="T22" fmla="*/ 196 w 1128"/>
                <a:gd name="T23" fmla="*/ 119 h 960"/>
                <a:gd name="T24" fmla="*/ 190 w 1128"/>
                <a:gd name="T25" fmla="*/ 114 h 960"/>
                <a:gd name="T26" fmla="*/ 183 w 1128"/>
                <a:gd name="T27" fmla="*/ 118 h 960"/>
                <a:gd name="T28" fmla="*/ 177 w 1128"/>
                <a:gd name="T29" fmla="*/ 127 h 960"/>
                <a:gd name="T30" fmla="*/ 164 w 1128"/>
                <a:gd name="T31" fmla="*/ 127 h 960"/>
                <a:gd name="T32" fmla="*/ 155 w 1128"/>
                <a:gd name="T33" fmla="*/ 120 h 960"/>
                <a:gd name="T34" fmla="*/ 148 w 1128"/>
                <a:gd name="T35" fmla="*/ 111 h 960"/>
                <a:gd name="T36" fmla="*/ 143 w 1128"/>
                <a:gd name="T37" fmla="*/ 113 h 960"/>
                <a:gd name="T38" fmla="*/ 147 w 1128"/>
                <a:gd name="T39" fmla="*/ 122 h 960"/>
                <a:gd name="T40" fmla="*/ 154 w 1128"/>
                <a:gd name="T41" fmla="*/ 130 h 960"/>
                <a:gd name="T42" fmla="*/ 153 w 1128"/>
                <a:gd name="T43" fmla="*/ 140 h 960"/>
                <a:gd name="T44" fmla="*/ 140 w 1128"/>
                <a:gd name="T45" fmla="*/ 149 h 960"/>
                <a:gd name="T46" fmla="*/ 134 w 1128"/>
                <a:gd name="T47" fmla="*/ 149 h 960"/>
                <a:gd name="T48" fmla="*/ 132 w 1128"/>
                <a:gd name="T49" fmla="*/ 148 h 960"/>
                <a:gd name="T50" fmla="*/ 130 w 1128"/>
                <a:gd name="T51" fmla="*/ 148 h 960"/>
                <a:gd name="T52" fmla="*/ 126 w 1128"/>
                <a:gd name="T53" fmla="*/ 154 h 960"/>
                <a:gd name="T54" fmla="*/ 116 w 1128"/>
                <a:gd name="T55" fmla="*/ 163 h 960"/>
                <a:gd name="T56" fmla="*/ 110 w 1128"/>
                <a:gd name="T57" fmla="*/ 167 h 960"/>
                <a:gd name="T58" fmla="*/ 97 w 1128"/>
                <a:gd name="T59" fmla="*/ 168 h 960"/>
                <a:gd name="T60" fmla="*/ 87 w 1128"/>
                <a:gd name="T61" fmla="*/ 171 h 960"/>
                <a:gd name="T62" fmla="*/ 75 w 1128"/>
                <a:gd name="T63" fmla="*/ 179 h 960"/>
                <a:gd name="T64" fmla="*/ 56 w 1128"/>
                <a:gd name="T65" fmla="*/ 185 h 960"/>
                <a:gd name="T66" fmla="*/ 46 w 1128"/>
                <a:gd name="T67" fmla="*/ 186 h 960"/>
                <a:gd name="T68" fmla="*/ 38 w 1128"/>
                <a:gd name="T69" fmla="*/ 194 h 960"/>
                <a:gd name="T70" fmla="*/ 29 w 1128"/>
                <a:gd name="T71" fmla="*/ 199 h 960"/>
                <a:gd name="T72" fmla="*/ 23 w 1128"/>
                <a:gd name="T73" fmla="*/ 207 h 960"/>
                <a:gd name="T74" fmla="*/ 26 w 1128"/>
                <a:gd name="T75" fmla="*/ 214 h 960"/>
                <a:gd name="T76" fmla="*/ 35 w 1128"/>
                <a:gd name="T77" fmla="*/ 227 h 960"/>
                <a:gd name="T78" fmla="*/ 35 w 1128"/>
                <a:gd name="T79" fmla="*/ 235 h 960"/>
                <a:gd name="T80" fmla="*/ 24 w 1128"/>
                <a:gd name="T81" fmla="*/ 240 h 960"/>
                <a:gd name="T82" fmla="*/ 13 w 1128"/>
                <a:gd name="T83" fmla="*/ 235 h 960"/>
                <a:gd name="T84" fmla="*/ 4 w 1128"/>
                <a:gd name="T85" fmla="*/ 222 h 960"/>
                <a:gd name="T86" fmla="*/ 1 w 1128"/>
                <a:gd name="T87" fmla="*/ 210 h 960"/>
                <a:gd name="T88" fmla="*/ 1 w 1128"/>
                <a:gd name="T89" fmla="*/ 200 h 960"/>
                <a:gd name="T90" fmla="*/ 8 w 1128"/>
                <a:gd name="T91" fmla="*/ 189 h 960"/>
                <a:gd name="T92" fmla="*/ 0 w 1128"/>
                <a:gd name="T93" fmla="*/ 184 h 960"/>
                <a:gd name="T94" fmla="*/ 19 w 1128"/>
                <a:gd name="T95" fmla="*/ 160 h 960"/>
                <a:gd name="T96" fmla="*/ 37 w 1128"/>
                <a:gd name="T97" fmla="*/ 139 h 960"/>
                <a:gd name="T98" fmla="*/ 59 w 1128"/>
                <a:gd name="T99" fmla="*/ 101 h 960"/>
                <a:gd name="T100" fmla="*/ 74 w 1128"/>
                <a:gd name="T101" fmla="*/ 62 h 960"/>
                <a:gd name="T102" fmla="*/ 82 w 1128"/>
                <a:gd name="T103" fmla="*/ 36 h 960"/>
                <a:gd name="T104" fmla="*/ 121 w 1128"/>
                <a:gd name="T105" fmla="*/ 3 h 960"/>
                <a:gd name="T106" fmla="*/ 156 w 1128"/>
                <a:gd name="T107" fmla="*/ 8 h 960"/>
                <a:gd name="T108" fmla="*/ 170 w 1128"/>
                <a:gd name="T109" fmla="*/ 24 h 960"/>
                <a:gd name="T110" fmla="*/ 185 w 1128"/>
                <a:gd name="T111" fmla="*/ 32 h 960"/>
                <a:gd name="T112" fmla="*/ 224 w 1128"/>
                <a:gd name="T113" fmla="*/ 15 h 960"/>
                <a:gd name="T114" fmla="*/ 272 w 1128"/>
                <a:gd name="T115" fmla="*/ 41 h 9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8"/>
                <a:gd name="T175" fmla="*/ 0 h 960"/>
                <a:gd name="T176" fmla="*/ 1128 w 1128"/>
                <a:gd name="T177" fmla="*/ 960 h 9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8" h="960">
                  <a:moveTo>
                    <a:pt x="1128" y="246"/>
                  </a:moveTo>
                  <a:lnTo>
                    <a:pt x="1124" y="248"/>
                  </a:lnTo>
                  <a:lnTo>
                    <a:pt x="1116" y="250"/>
                  </a:lnTo>
                  <a:lnTo>
                    <a:pt x="1104" y="254"/>
                  </a:lnTo>
                  <a:lnTo>
                    <a:pt x="1094" y="259"/>
                  </a:lnTo>
                  <a:lnTo>
                    <a:pt x="1088" y="265"/>
                  </a:lnTo>
                  <a:lnTo>
                    <a:pt x="1083" y="275"/>
                  </a:lnTo>
                  <a:lnTo>
                    <a:pt x="1075" y="289"/>
                  </a:lnTo>
                  <a:lnTo>
                    <a:pt x="1063" y="305"/>
                  </a:lnTo>
                  <a:lnTo>
                    <a:pt x="1055" y="318"/>
                  </a:lnTo>
                  <a:lnTo>
                    <a:pt x="1047" y="332"/>
                  </a:lnTo>
                  <a:lnTo>
                    <a:pt x="1043" y="348"/>
                  </a:lnTo>
                  <a:lnTo>
                    <a:pt x="1037" y="362"/>
                  </a:lnTo>
                  <a:lnTo>
                    <a:pt x="1029" y="376"/>
                  </a:lnTo>
                  <a:lnTo>
                    <a:pt x="1016" y="387"/>
                  </a:lnTo>
                  <a:lnTo>
                    <a:pt x="1002" y="395"/>
                  </a:lnTo>
                  <a:lnTo>
                    <a:pt x="984" y="403"/>
                  </a:lnTo>
                  <a:lnTo>
                    <a:pt x="966" y="411"/>
                  </a:lnTo>
                  <a:lnTo>
                    <a:pt x="949" y="417"/>
                  </a:lnTo>
                  <a:lnTo>
                    <a:pt x="937" y="419"/>
                  </a:lnTo>
                  <a:lnTo>
                    <a:pt x="921" y="415"/>
                  </a:lnTo>
                  <a:lnTo>
                    <a:pt x="903" y="411"/>
                  </a:lnTo>
                  <a:lnTo>
                    <a:pt x="884" y="409"/>
                  </a:lnTo>
                  <a:lnTo>
                    <a:pt x="864" y="411"/>
                  </a:lnTo>
                  <a:lnTo>
                    <a:pt x="846" y="419"/>
                  </a:lnTo>
                  <a:lnTo>
                    <a:pt x="829" y="431"/>
                  </a:lnTo>
                  <a:lnTo>
                    <a:pt x="813" y="440"/>
                  </a:lnTo>
                  <a:lnTo>
                    <a:pt x="801" y="450"/>
                  </a:lnTo>
                  <a:lnTo>
                    <a:pt x="799" y="454"/>
                  </a:lnTo>
                  <a:lnTo>
                    <a:pt x="797" y="458"/>
                  </a:lnTo>
                  <a:lnTo>
                    <a:pt x="795" y="464"/>
                  </a:lnTo>
                  <a:lnTo>
                    <a:pt x="793" y="468"/>
                  </a:lnTo>
                  <a:lnTo>
                    <a:pt x="791" y="472"/>
                  </a:lnTo>
                  <a:lnTo>
                    <a:pt x="789" y="474"/>
                  </a:lnTo>
                  <a:lnTo>
                    <a:pt x="787" y="474"/>
                  </a:lnTo>
                  <a:lnTo>
                    <a:pt x="783" y="474"/>
                  </a:lnTo>
                  <a:lnTo>
                    <a:pt x="777" y="470"/>
                  </a:lnTo>
                  <a:lnTo>
                    <a:pt x="770" y="462"/>
                  </a:lnTo>
                  <a:lnTo>
                    <a:pt x="760" y="456"/>
                  </a:lnTo>
                  <a:lnTo>
                    <a:pt x="752" y="456"/>
                  </a:lnTo>
                  <a:lnTo>
                    <a:pt x="742" y="462"/>
                  </a:lnTo>
                  <a:lnTo>
                    <a:pt x="734" y="472"/>
                  </a:lnTo>
                  <a:lnTo>
                    <a:pt x="726" y="484"/>
                  </a:lnTo>
                  <a:lnTo>
                    <a:pt x="718" y="496"/>
                  </a:lnTo>
                  <a:lnTo>
                    <a:pt x="708" y="507"/>
                  </a:lnTo>
                  <a:lnTo>
                    <a:pt x="695" y="513"/>
                  </a:lnTo>
                  <a:lnTo>
                    <a:pt x="679" y="513"/>
                  </a:lnTo>
                  <a:lnTo>
                    <a:pt x="657" y="509"/>
                  </a:lnTo>
                  <a:lnTo>
                    <a:pt x="644" y="503"/>
                  </a:lnTo>
                  <a:lnTo>
                    <a:pt x="634" y="494"/>
                  </a:lnTo>
                  <a:lnTo>
                    <a:pt x="622" y="482"/>
                  </a:lnTo>
                  <a:lnTo>
                    <a:pt x="612" y="468"/>
                  </a:lnTo>
                  <a:lnTo>
                    <a:pt x="602" y="454"/>
                  </a:lnTo>
                  <a:lnTo>
                    <a:pt x="592" y="442"/>
                  </a:lnTo>
                  <a:lnTo>
                    <a:pt x="583" y="437"/>
                  </a:lnTo>
                  <a:lnTo>
                    <a:pt x="575" y="440"/>
                  </a:lnTo>
                  <a:lnTo>
                    <a:pt x="571" y="452"/>
                  </a:lnTo>
                  <a:lnTo>
                    <a:pt x="575" y="464"/>
                  </a:lnTo>
                  <a:lnTo>
                    <a:pt x="581" y="478"/>
                  </a:lnTo>
                  <a:lnTo>
                    <a:pt x="588" y="490"/>
                  </a:lnTo>
                  <a:lnTo>
                    <a:pt x="596" y="498"/>
                  </a:lnTo>
                  <a:lnTo>
                    <a:pt x="608" y="509"/>
                  </a:lnTo>
                  <a:lnTo>
                    <a:pt x="618" y="519"/>
                  </a:lnTo>
                  <a:lnTo>
                    <a:pt x="624" y="531"/>
                  </a:lnTo>
                  <a:lnTo>
                    <a:pt x="624" y="541"/>
                  </a:lnTo>
                  <a:lnTo>
                    <a:pt x="612" y="557"/>
                  </a:lnTo>
                  <a:lnTo>
                    <a:pt x="596" y="574"/>
                  </a:lnTo>
                  <a:lnTo>
                    <a:pt x="577" y="588"/>
                  </a:lnTo>
                  <a:lnTo>
                    <a:pt x="557" y="596"/>
                  </a:lnTo>
                  <a:lnTo>
                    <a:pt x="545" y="600"/>
                  </a:lnTo>
                  <a:lnTo>
                    <a:pt x="535" y="598"/>
                  </a:lnTo>
                  <a:lnTo>
                    <a:pt x="533" y="596"/>
                  </a:lnTo>
                  <a:lnTo>
                    <a:pt x="531" y="594"/>
                  </a:lnTo>
                  <a:lnTo>
                    <a:pt x="527" y="592"/>
                  </a:lnTo>
                  <a:lnTo>
                    <a:pt x="525" y="590"/>
                  </a:lnTo>
                  <a:lnTo>
                    <a:pt x="523" y="590"/>
                  </a:lnTo>
                  <a:lnTo>
                    <a:pt x="521" y="590"/>
                  </a:lnTo>
                  <a:lnTo>
                    <a:pt x="520" y="592"/>
                  </a:lnTo>
                  <a:lnTo>
                    <a:pt x="518" y="598"/>
                  </a:lnTo>
                  <a:lnTo>
                    <a:pt x="514" y="608"/>
                  </a:lnTo>
                  <a:lnTo>
                    <a:pt x="504" y="614"/>
                  </a:lnTo>
                  <a:lnTo>
                    <a:pt x="492" y="624"/>
                  </a:lnTo>
                  <a:lnTo>
                    <a:pt x="478" y="637"/>
                  </a:lnTo>
                  <a:lnTo>
                    <a:pt x="466" y="651"/>
                  </a:lnTo>
                  <a:lnTo>
                    <a:pt x="459" y="661"/>
                  </a:lnTo>
                  <a:lnTo>
                    <a:pt x="451" y="667"/>
                  </a:lnTo>
                  <a:lnTo>
                    <a:pt x="441" y="667"/>
                  </a:lnTo>
                  <a:lnTo>
                    <a:pt x="427" y="665"/>
                  </a:lnTo>
                  <a:lnTo>
                    <a:pt x="411" y="667"/>
                  </a:lnTo>
                  <a:lnTo>
                    <a:pt x="390" y="669"/>
                  </a:lnTo>
                  <a:lnTo>
                    <a:pt x="374" y="669"/>
                  </a:lnTo>
                  <a:lnTo>
                    <a:pt x="360" y="675"/>
                  </a:lnTo>
                  <a:lnTo>
                    <a:pt x="348" y="683"/>
                  </a:lnTo>
                  <a:lnTo>
                    <a:pt x="336" y="694"/>
                  </a:lnTo>
                  <a:lnTo>
                    <a:pt x="323" y="704"/>
                  </a:lnTo>
                  <a:lnTo>
                    <a:pt x="299" y="714"/>
                  </a:lnTo>
                  <a:lnTo>
                    <a:pt x="271" y="726"/>
                  </a:lnTo>
                  <a:lnTo>
                    <a:pt x="246" y="734"/>
                  </a:lnTo>
                  <a:lnTo>
                    <a:pt x="226" y="740"/>
                  </a:lnTo>
                  <a:lnTo>
                    <a:pt x="212" y="740"/>
                  </a:lnTo>
                  <a:lnTo>
                    <a:pt x="199" y="740"/>
                  </a:lnTo>
                  <a:lnTo>
                    <a:pt x="185" y="742"/>
                  </a:lnTo>
                  <a:lnTo>
                    <a:pt x="173" y="748"/>
                  </a:lnTo>
                  <a:lnTo>
                    <a:pt x="163" y="759"/>
                  </a:lnTo>
                  <a:lnTo>
                    <a:pt x="153" y="773"/>
                  </a:lnTo>
                  <a:lnTo>
                    <a:pt x="142" y="781"/>
                  </a:lnTo>
                  <a:lnTo>
                    <a:pt x="128" y="787"/>
                  </a:lnTo>
                  <a:lnTo>
                    <a:pt x="116" y="793"/>
                  </a:lnTo>
                  <a:lnTo>
                    <a:pt x="108" y="803"/>
                  </a:lnTo>
                  <a:lnTo>
                    <a:pt x="100" y="816"/>
                  </a:lnTo>
                  <a:lnTo>
                    <a:pt x="92" y="826"/>
                  </a:lnTo>
                  <a:lnTo>
                    <a:pt x="86" y="834"/>
                  </a:lnTo>
                  <a:lnTo>
                    <a:pt x="90" y="844"/>
                  </a:lnTo>
                  <a:lnTo>
                    <a:pt x="104" y="856"/>
                  </a:lnTo>
                  <a:lnTo>
                    <a:pt x="118" y="872"/>
                  </a:lnTo>
                  <a:lnTo>
                    <a:pt x="130" y="891"/>
                  </a:lnTo>
                  <a:lnTo>
                    <a:pt x="138" y="905"/>
                  </a:lnTo>
                  <a:lnTo>
                    <a:pt x="144" y="919"/>
                  </a:lnTo>
                  <a:lnTo>
                    <a:pt x="146" y="931"/>
                  </a:lnTo>
                  <a:lnTo>
                    <a:pt x="140" y="940"/>
                  </a:lnTo>
                  <a:lnTo>
                    <a:pt x="128" y="946"/>
                  </a:lnTo>
                  <a:lnTo>
                    <a:pt x="114" y="954"/>
                  </a:lnTo>
                  <a:lnTo>
                    <a:pt x="96" y="960"/>
                  </a:lnTo>
                  <a:lnTo>
                    <a:pt x="79" y="960"/>
                  </a:lnTo>
                  <a:lnTo>
                    <a:pt x="67" y="956"/>
                  </a:lnTo>
                  <a:lnTo>
                    <a:pt x="51" y="938"/>
                  </a:lnTo>
                  <a:lnTo>
                    <a:pt x="37" y="919"/>
                  </a:lnTo>
                  <a:lnTo>
                    <a:pt x="25" y="901"/>
                  </a:lnTo>
                  <a:lnTo>
                    <a:pt x="18" y="887"/>
                  </a:lnTo>
                  <a:lnTo>
                    <a:pt x="10" y="872"/>
                  </a:lnTo>
                  <a:lnTo>
                    <a:pt x="4" y="854"/>
                  </a:lnTo>
                  <a:lnTo>
                    <a:pt x="2" y="840"/>
                  </a:lnTo>
                  <a:lnTo>
                    <a:pt x="2" y="826"/>
                  </a:lnTo>
                  <a:lnTo>
                    <a:pt x="2" y="812"/>
                  </a:lnTo>
                  <a:lnTo>
                    <a:pt x="4" y="797"/>
                  </a:lnTo>
                  <a:lnTo>
                    <a:pt x="12" y="783"/>
                  </a:lnTo>
                  <a:lnTo>
                    <a:pt x="25" y="765"/>
                  </a:lnTo>
                  <a:lnTo>
                    <a:pt x="31" y="753"/>
                  </a:lnTo>
                  <a:lnTo>
                    <a:pt x="33" y="749"/>
                  </a:lnTo>
                  <a:lnTo>
                    <a:pt x="4" y="746"/>
                  </a:lnTo>
                  <a:lnTo>
                    <a:pt x="0" y="734"/>
                  </a:lnTo>
                  <a:lnTo>
                    <a:pt x="33" y="687"/>
                  </a:lnTo>
                  <a:lnTo>
                    <a:pt x="71" y="675"/>
                  </a:lnTo>
                  <a:lnTo>
                    <a:pt x="77" y="637"/>
                  </a:lnTo>
                  <a:lnTo>
                    <a:pt x="128" y="627"/>
                  </a:lnTo>
                  <a:lnTo>
                    <a:pt x="147" y="612"/>
                  </a:lnTo>
                  <a:lnTo>
                    <a:pt x="147" y="553"/>
                  </a:lnTo>
                  <a:lnTo>
                    <a:pt x="175" y="539"/>
                  </a:lnTo>
                  <a:lnTo>
                    <a:pt x="244" y="478"/>
                  </a:lnTo>
                  <a:lnTo>
                    <a:pt x="238" y="403"/>
                  </a:lnTo>
                  <a:lnTo>
                    <a:pt x="264" y="332"/>
                  </a:lnTo>
                  <a:lnTo>
                    <a:pt x="301" y="307"/>
                  </a:lnTo>
                  <a:lnTo>
                    <a:pt x="297" y="250"/>
                  </a:lnTo>
                  <a:lnTo>
                    <a:pt x="325" y="220"/>
                  </a:lnTo>
                  <a:lnTo>
                    <a:pt x="303" y="157"/>
                  </a:lnTo>
                  <a:lnTo>
                    <a:pt x="329" y="143"/>
                  </a:lnTo>
                  <a:lnTo>
                    <a:pt x="329" y="86"/>
                  </a:lnTo>
                  <a:lnTo>
                    <a:pt x="384" y="78"/>
                  </a:lnTo>
                  <a:lnTo>
                    <a:pt x="484" y="9"/>
                  </a:lnTo>
                  <a:lnTo>
                    <a:pt x="535" y="39"/>
                  </a:lnTo>
                  <a:lnTo>
                    <a:pt x="592" y="9"/>
                  </a:lnTo>
                  <a:lnTo>
                    <a:pt x="624" y="29"/>
                  </a:lnTo>
                  <a:lnTo>
                    <a:pt x="693" y="0"/>
                  </a:lnTo>
                  <a:lnTo>
                    <a:pt x="720" y="27"/>
                  </a:lnTo>
                  <a:lnTo>
                    <a:pt x="681" y="94"/>
                  </a:lnTo>
                  <a:lnTo>
                    <a:pt x="651" y="130"/>
                  </a:lnTo>
                  <a:lnTo>
                    <a:pt x="679" y="151"/>
                  </a:lnTo>
                  <a:lnTo>
                    <a:pt x="740" y="128"/>
                  </a:lnTo>
                  <a:lnTo>
                    <a:pt x="823" y="92"/>
                  </a:lnTo>
                  <a:lnTo>
                    <a:pt x="878" y="120"/>
                  </a:lnTo>
                  <a:lnTo>
                    <a:pt x="895" y="59"/>
                  </a:lnTo>
                  <a:lnTo>
                    <a:pt x="984" y="61"/>
                  </a:lnTo>
                  <a:lnTo>
                    <a:pt x="1053" y="96"/>
                  </a:lnTo>
                  <a:lnTo>
                    <a:pt x="1086" y="161"/>
                  </a:lnTo>
                  <a:lnTo>
                    <a:pt x="1110" y="216"/>
                  </a:lnTo>
                  <a:lnTo>
                    <a:pt x="1128" y="246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15" name="Freeform 79"/>
            <p:cNvSpPr>
              <a:spLocks/>
            </p:cNvSpPr>
            <p:nvPr/>
          </p:nvSpPr>
          <p:spPr bwMode="gray">
            <a:xfrm>
              <a:off x="3636" y="3029"/>
              <a:ext cx="313" cy="413"/>
            </a:xfrm>
            <a:custGeom>
              <a:avLst/>
              <a:gdLst>
                <a:gd name="T0" fmla="*/ 156 w 626"/>
                <a:gd name="T1" fmla="*/ 31 h 825"/>
                <a:gd name="T2" fmla="*/ 154 w 626"/>
                <a:gd name="T3" fmla="*/ 37 h 825"/>
                <a:gd name="T4" fmla="*/ 152 w 626"/>
                <a:gd name="T5" fmla="*/ 44 h 825"/>
                <a:gd name="T6" fmla="*/ 146 w 626"/>
                <a:gd name="T7" fmla="*/ 52 h 825"/>
                <a:gd name="T8" fmla="*/ 138 w 626"/>
                <a:gd name="T9" fmla="*/ 57 h 825"/>
                <a:gd name="T10" fmla="*/ 131 w 626"/>
                <a:gd name="T11" fmla="*/ 61 h 825"/>
                <a:gd name="T12" fmla="*/ 130 w 626"/>
                <a:gd name="T13" fmla="*/ 62 h 825"/>
                <a:gd name="T14" fmla="*/ 132 w 626"/>
                <a:gd name="T15" fmla="*/ 68 h 825"/>
                <a:gd name="T16" fmla="*/ 135 w 626"/>
                <a:gd name="T17" fmla="*/ 75 h 825"/>
                <a:gd name="T18" fmla="*/ 136 w 626"/>
                <a:gd name="T19" fmla="*/ 81 h 825"/>
                <a:gd name="T20" fmla="*/ 136 w 626"/>
                <a:gd name="T21" fmla="*/ 89 h 825"/>
                <a:gd name="T22" fmla="*/ 137 w 626"/>
                <a:gd name="T23" fmla="*/ 95 h 825"/>
                <a:gd name="T24" fmla="*/ 138 w 626"/>
                <a:gd name="T25" fmla="*/ 104 h 825"/>
                <a:gd name="T26" fmla="*/ 131 w 626"/>
                <a:gd name="T27" fmla="*/ 112 h 825"/>
                <a:gd name="T28" fmla="*/ 122 w 626"/>
                <a:gd name="T29" fmla="*/ 120 h 825"/>
                <a:gd name="T30" fmla="*/ 117 w 626"/>
                <a:gd name="T31" fmla="*/ 131 h 825"/>
                <a:gd name="T32" fmla="*/ 115 w 626"/>
                <a:gd name="T33" fmla="*/ 142 h 825"/>
                <a:gd name="T34" fmla="*/ 110 w 626"/>
                <a:gd name="T35" fmla="*/ 151 h 825"/>
                <a:gd name="T36" fmla="*/ 103 w 626"/>
                <a:gd name="T37" fmla="*/ 156 h 825"/>
                <a:gd name="T38" fmla="*/ 94 w 626"/>
                <a:gd name="T39" fmla="*/ 158 h 825"/>
                <a:gd name="T40" fmla="*/ 86 w 626"/>
                <a:gd name="T41" fmla="*/ 161 h 825"/>
                <a:gd name="T42" fmla="*/ 85 w 626"/>
                <a:gd name="T43" fmla="*/ 165 h 825"/>
                <a:gd name="T44" fmla="*/ 89 w 626"/>
                <a:gd name="T45" fmla="*/ 171 h 825"/>
                <a:gd name="T46" fmla="*/ 90 w 626"/>
                <a:gd name="T47" fmla="*/ 176 h 825"/>
                <a:gd name="T48" fmla="*/ 86 w 626"/>
                <a:gd name="T49" fmla="*/ 182 h 825"/>
                <a:gd name="T50" fmla="*/ 80 w 626"/>
                <a:gd name="T51" fmla="*/ 189 h 825"/>
                <a:gd name="T52" fmla="*/ 76 w 626"/>
                <a:gd name="T53" fmla="*/ 193 h 825"/>
                <a:gd name="T54" fmla="*/ 69 w 626"/>
                <a:gd name="T55" fmla="*/ 199 h 825"/>
                <a:gd name="T56" fmla="*/ 61 w 626"/>
                <a:gd name="T57" fmla="*/ 204 h 825"/>
                <a:gd name="T58" fmla="*/ 58 w 626"/>
                <a:gd name="T59" fmla="*/ 207 h 825"/>
                <a:gd name="T60" fmla="*/ 48 w 626"/>
                <a:gd name="T61" fmla="*/ 185 h 825"/>
                <a:gd name="T62" fmla="*/ 22 w 626"/>
                <a:gd name="T63" fmla="*/ 161 h 825"/>
                <a:gd name="T64" fmla="*/ 0 w 626"/>
                <a:gd name="T65" fmla="*/ 146 h 825"/>
                <a:gd name="T66" fmla="*/ 15 w 626"/>
                <a:gd name="T67" fmla="*/ 107 h 825"/>
                <a:gd name="T68" fmla="*/ 20 w 626"/>
                <a:gd name="T69" fmla="*/ 88 h 825"/>
                <a:gd name="T70" fmla="*/ 18 w 626"/>
                <a:gd name="T71" fmla="*/ 67 h 825"/>
                <a:gd name="T72" fmla="*/ 34 w 626"/>
                <a:gd name="T73" fmla="*/ 43 h 825"/>
                <a:gd name="T74" fmla="*/ 42 w 626"/>
                <a:gd name="T75" fmla="*/ 24 h 825"/>
                <a:gd name="T76" fmla="*/ 63 w 626"/>
                <a:gd name="T77" fmla="*/ 17 h 825"/>
                <a:gd name="T78" fmla="*/ 75 w 626"/>
                <a:gd name="T79" fmla="*/ 1 h 825"/>
                <a:gd name="T80" fmla="*/ 92 w 626"/>
                <a:gd name="T81" fmla="*/ 14 h 825"/>
                <a:gd name="T82" fmla="*/ 114 w 626"/>
                <a:gd name="T83" fmla="*/ 32 h 825"/>
                <a:gd name="T84" fmla="*/ 135 w 626"/>
                <a:gd name="T85" fmla="*/ 32 h 825"/>
                <a:gd name="T86" fmla="*/ 151 w 626"/>
                <a:gd name="T87" fmla="*/ 25 h 82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26"/>
                <a:gd name="T133" fmla="*/ 0 h 825"/>
                <a:gd name="T134" fmla="*/ 626 w 626"/>
                <a:gd name="T135" fmla="*/ 825 h 82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26" h="825">
                  <a:moveTo>
                    <a:pt x="626" y="122"/>
                  </a:moveTo>
                  <a:lnTo>
                    <a:pt x="624" y="124"/>
                  </a:lnTo>
                  <a:lnTo>
                    <a:pt x="621" y="134"/>
                  </a:lnTo>
                  <a:lnTo>
                    <a:pt x="615" y="146"/>
                  </a:lnTo>
                  <a:lnTo>
                    <a:pt x="613" y="159"/>
                  </a:lnTo>
                  <a:lnTo>
                    <a:pt x="607" y="173"/>
                  </a:lnTo>
                  <a:lnTo>
                    <a:pt x="597" y="189"/>
                  </a:lnTo>
                  <a:lnTo>
                    <a:pt x="581" y="205"/>
                  </a:lnTo>
                  <a:lnTo>
                    <a:pt x="565" y="216"/>
                  </a:lnTo>
                  <a:lnTo>
                    <a:pt x="550" y="228"/>
                  </a:lnTo>
                  <a:lnTo>
                    <a:pt x="534" y="236"/>
                  </a:lnTo>
                  <a:lnTo>
                    <a:pt x="524" y="242"/>
                  </a:lnTo>
                  <a:lnTo>
                    <a:pt x="520" y="244"/>
                  </a:lnTo>
                  <a:lnTo>
                    <a:pt x="520" y="248"/>
                  </a:lnTo>
                  <a:lnTo>
                    <a:pt x="524" y="258"/>
                  </a:lnTo>
                  <a:lnTo>
                    <a:pt x="528" y="272"/>
                  </a:lnTo>
                  <a:lnTo>
                    <a:pt x="532" y="285"/>
                  </a:lnTo>
                  <a:lnTo>
                    <a:pt x="538" y="299"/>
                  </a:lnTo>
                  <a:lnTo>
                    <a:pt x="542" y="309"/>
                  </a:lnTo>
                  <a:lnTo>
                    <a:pt x="544" y="321"/>
                  </a:lnTo>
                  <a:lnTo>
                    <a:pt x="546" y="339"/>
                  </a:lnTo>
                  <a:lnTo>
                    <a:pt x="544" y="354"/>
                  </a:lnTo>
                  <a:lnTo>
                    <a:pt x="544" y="368"/>
                  </a:lnTo>
                  <a:lnTo>
                    <a:pt x="548" y="380"/>
                  </a:lnTo>
                  <a:lnTo>
                    <a:pt x="550" y="396"/>
                  </a:lnTo>
                  <a:lnTo>
                    <a:pt x="550" y="413"/>
                  </a:lnTo>
                  <a:lnTo>
                    <a:pt x="540" y="429"/>
                  </a:lnTo>
                  <a:lnTo>
                    <a:pt x="522" y="447"/>
                  </a:lnTo>
                  <a:lnTo>
                    <a:pt x="504" y="462"/>
                  </a:lnTo>
                  <a:lnTo>
                    <a:pt x="489" y="480"/>
                  </a:lnTo>
                  <a:lnTo>
                    <a:pt x="479" y="494"/>
                  </a:lnTo>
                  <a:lnTo>
                    <a:pt x="469" y="522"/>
                  </a:lnTo>
                  <a:lnTo>
                    <a:pt x="463" y="549"/>
                  </a:lnTo>
                  <a:lnTo>
                    <a:pt x="459" y="565"/>
                  </a:lnTo>
                  <a:lnTo>
                    <a:pt x="451" y="585"/>
                  </a:lnTo>
                  <a:lnTo>
                    <a:pt x="441" y="602"/>
                  </a:lnTo>
                  <a:lnTo>
                    <a:pt x="428" y="618"/>
                  </a:lnTo>
                  <a:lnTo>
                    <a:pt x="414" y="624"/>
                  </a:lnTo>
                  <a:lnTo>
                    <a:pt x="396" y="630"/>
                  </a:lnTo>
                  <a:lnTo>
                    <a:pt x="376" y="632"/>
                  </a:lnTo>
                  <a:lnTo>
                    <a:pt x="359" y="636"/>
                  </a:lnTo>
                  <a:lnTo>
                    <a:pt x="345" y="642"/>
                  </a:lnTo>
                  <a:lnTo>
                    <a:pt x="337" y="648"/>
                  </a:lnTo>
                  <a:lnTo>
                    <a:pt x="339" y="659"/>
                  </a:lnTo>
                  <a:lnTo>
                    <a:pt x="347" y="669"/>
                  </a:lnTo>
                  <a:lnTo>
                    <a:pt x="357" y="681"/>
                  </a:lnTo>
                  <a:lnTo>
                    <a:pt x="363" y="691"/>
                  </a:lnTo>
                  <a:lnTo>
                    <a:pt x="361" y="701"/>
                  </a:lnTo>
                  <a:lnTo>
                    <a:pt x="353" y="710"/>
                  </a:lnTo>
                  <a:lnTo>
                    <a:pt x="343" y="726"/>
                  </a:lnTo>
                  <a:lnTo>
                    <a:pt x="331" y="742"/>
                  </a:lnTo>
                  <a:lnTo>
                    <a:pt x="319" y="756"/>
                  </a:lnTo>
                  <a:lnTo>
                    <a:pt x="312" y="766"/>
                  </a:lnTo>
                  <a:lnTo>
                    <a:pt x="302" y="771"/>
                  </a:lnTo>
                  <a:lnTo>
                    <a:pt x="290" y="781"/>
                  </a:lnTo>
                  <a:lnTo>
                    <a:pt x="274" y="793"/>
                  </a:lnTo>
                  <a:lnTo>
                    <a:pt x="258" y="805"/>
                  </a:lnTo>
                  <a:lnTo>
                    <a:pt x="245" y="815"/>
                  </a:lnTo>
                  <a:lnTo>
                    <a:pt x="235" y="821"/>
                  </a:lnTo>
                  <a:lnTo>
                    <a:pt x="231" y="825"/>
                  </a:lnTo>
                  <a:lnTo>
                    <a:pt x="215" y="795"/>
                  </a:lnTo>
                  <a:lnTo>
                    <a:pt x="191" y="740"/>
                  </a:lnTo>
                  <a:lnTo>
                    <a:pt x="158" y="675"/>
                  </a:lnTo>
                  <a:lnTo>
                    <a:pt x="89" y="642"/>
                  </a:lnTo>
                  <a:lnTo>
                    <a:pt x="2" y="640"/>
                  </a:lnTo>
                  <a:lnTo>
                    <a:pt x="0" y="581"/>
                  </a:lnTo>
                  <a:lnTo>
                    <a:pt x="28" y="476"/>
                  </a:lnTo>
                  <a:lnTo>
                    <a:pt x="60" y="425"/>
                  </a:lnTo>
                  <a:lnTo>
                    <a:pt x="58" y="376"/>
                  </a:lnTo>
                  <a:lnTo>
                    <a:pt x="77" y="352"/>
                  </a:lnTo>
                  <a:lnTo>
                    <a:pt x="63" y="317"/>
                  </a:lnTo>
                  <a:lnTo>
                    <a:pt x="69" y="266"/>
                  </a:lnTo>
                  <a:lnTo>
                    <a:pt x="126" y="244"/>
                  </a:lnTo>
                  <a:lnTo>
                    <a:pt x="136" y="171"/>
                  </a:lnTo>
                  <a:lnTo>
                    <a:pt x="140" y="116"/>
                  </a:lnTo>
                  <a:lnTo>
                    <a:pt x="170" y="94"/>
                  </a:lnTo>
                  <a:lnTo>
                    <a:pt x="203" y="94"/>
                  </a:lnTo>
                  <a:lnTo>
                    <a:pt x="254" y="65"/>
                  </a:lnTo>
                  <a:lnTo>
                    <a:pt x="298" y="45"/>
                  </a:lnTo>
                  <a:lnTo>
                    <a:pt x="298" y="4"/>
                  </a:lnTo>
                  <a:lnTo>
                    <a:pt x="363" y="0"/>
                  </a:lnTo>
                  <a:lnTo>
                    <a:pt x="367" y="53"/>
                  </a:lnTo>
                  <a:lnTo>
                    <a:pt x="406" y="110"/>
                  </a:lnTo>
                  <a:lnTo>
                    <a:pt x="455" y="126"/>
                  </a:lnTo>
                  <a:lnTo>
                    <a:pt x="495" y="83"/>
                  </a:lnTo>
                  <a:lnTo>
                    <a:pt x="538" y="126"/>
                  </a:lnTo>
                  <a:lnTo>
                    <a:pt x="571" y="122"/>
                  </a:lnTo>
                  <a:lnTo>
                    <a:pt x="603" y="98"/>
                  </a:lnTo>
                  <a:lnTo>
                    <a:pt x="626" y="122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16" name="Freeform 80"/>
            <p:cNvSpPr>
              <a:spLocks/>
            </p:cNvSpPr>
            <p:nvPr/>
          </p:nvSpPr>
          <p:spPr bwMode="gray">
            <a:xfrm>
              <a:off x="3636" y="3029"/>
              <a:ext cx="313" cy="413"/>
            </a:xfrm>
            <a:custGeom>
              <a:avLst/>
              <a:gdLst>
                <a:gd name="T0" fmla="*/ 156 w 626"/>
                <a:gd name="T1" fmla="*/ 31 h 825"/>
                <a:gd name="T2" fmla="*/ 154 w 626"/>
                <a:gd name="T3" fmla="*/ 37 h 825"/>
                <a:gd name="T4" fmla="*/ 152 w 626"/>
                <a:gd name="T5" fmla="*/ 44 h 825"/>
                <a:gd name="T6" fmla="*/ 146 w 626"/>
                <a:gd name="T7" fmla="*/ 52 h 825"/>
                <a:gd name="T8" fmla="*/ 138 w 626"/>
                <a:gd name="T9" fmla="*/ 57 h 825"/>
                <a:gd name="T10" fmla="*/ 131 w 626"/>
                <a:gd name="T11" fmla="*/ 61 h 825"/>
                <a:gd name="T12" fmla="*/ 130 w 626"/>
                <a:gd name="T13" fmla="*/ 62 h 825"/>
                <a:gd name="T14" fmla="*/ 132 w 626"/>
                <a:gd name="T15" fmla="*/ 68 h 825"/>
                <a:gd name="T16" fmla="*/ 135 w 626"/>
                <a:gd name="T17" fmla="*/ 75 h 825"/>
                <a:gd name="T18" fmla="*/ 136 w 626"/>
                <a:gd name="T19" fmla="*/ 81 h 825"/>
                <a:gd name="T20" fmla="*/ 136 w 626"/>
                <a:gd name="T21" fmla="*/ 89 h 825"/>
                <a:gd name="T22" fmla="*/ 137 w 626"/>
                <a:gd name="T23" fmla="*/ 95 h 825"/>
                <a:gd name="T24" fmla="*/ 138 w 626"/>
                <a:gd name="T25" fmla="*/ 104 h 825"/>
                <a:gd name="T26" fmla="*/ 131 w 626"/>
                <a:gd name="T27" fmla="*/ 112 h 825"/>
                <a:gd name="T28" fmla="*/ 122 w 626"/>
                <a:gd name="T29" fmla="*/ 120 h 825"/>
                <a:gd name="T30" fmla="*/ 117 w 626"/>
                <a:gd name="T31" fmla="*/ 131 h 825"/>
                <a:gd name="T32" fmla="*/ 115 w 626"/>
                <a:gd name="T33" fmla="*/ 142 h 825"/>
                <a:gd name="T34" fmla="*/ 110 w 626"/>
                <a:gd name="T35" fmla="*/ 151 h 825"/>
                <a:gd name="T36" fmla="*/ 103 w 626"/>
                <a:gd name="T37" fmla="*/ 156 h 825"/>
                <a:gd name="T38" fmla="*/ 94 w 626"/>
                <a:gd name="T39" fmla="*/ 158 h 825"/>
                <a:gd name="T40" fmla="*/ 86 w 626"/>
                <a:gd name="T41" fmla="*/ 161 h 825"/>
                <a:gd name="T42" fmla="*/ 85 w 626"/>
                <a:gd name="T43" fmla="*/ 165 h 825"/>
                <a:gd name="T44" fmla="*/ 89 w 626"/>
                <a:gd name="T45" fmla="*/ 171 h 825"/>
                <a:gd name="T46" fmla="*/ 90 w 626"/>
                <a:gd name="T47" fmla="*/ 176 h 825"/>
                <a:gd name="T48" fmla="*/ 86 w 626"/>
                <a:gd name="T49" fmla="*/ 182 h 825"/>
                <a:gd name="T50" fmla="*/ 80 w 626"/>
                <a:gd name="T51" fmla="*/ 189 h 825"/>
                <a:gd name="T52" fmla="*/ 76 w 626"/>
                <a:gd name="T53" fmla="*/ 193 h 825"/>
                <a:gd name="T54" fmla="*/ 69 w 626"/>
                <a:gd name="T55" fmla="*/ 199 h 825"/>
                <a:gd name="T56" fmla="*/ 61 w 626"/>
                <a:gd name="T57" fmla="*/ 204 h 825"/>
                <a:gd name="T58" fmla="*/ 58 w 626"/>
                <a:gd name="T59" fmla="*/ 207 h 825"/>
                <a:gd name="T60" fmla="*/ 48 w 626"/>
                <a:gd name="T61" fmla="*/ 185 h 825"/>
                <a:gd name="T62" fmla="*/ 22 w 626"/>
                <a:gd name="T63" fmla="*/ 161 h 825"/>
                <a:gd name="T64" fmla="*/ 0 w 626"/>
                <a:gd name="T65" fmla="*/ 146 h 825"/>
                <a:gd name="T66" fmla="*/ 15 w 626"/>
                <a:gd name="T67" fmla="*/ 107 h 825"/>
                <a:gd name="T68" fmla="*/ 20 w 626"/>
                <a:gd name="T69" fmla="*/ 88 h 825"/>
                <a:gd name="T70" fmla="*/ 18 w 626"/>
                <a:gd name="T71" fmla="*/ 67 h 825"/>
                <a:gd name="T72" fmla="*/ 34 w 626"/>
                <a:gd name="T73" fmla="*/ 43 h 825"/>
                <a:gd name="T74" fmla="*/ 42 w 626"/>
                <a:gd name="T75" fmla="*/ 24 h 825"/>
                <a:gd name="T76" fmla="*/ 63 w 626"/>
                <a:gd name="T77" fmla="*/ 17 h 825"/>
                <a:gd name="T78" fmla="*/ 75 w 626"/>
                <a:gd name="T79" fmla="*/ 1 h 825"/>
                <a:gd name="T80" fmla="*/ 92 w 626"/>
                <a:gd name="T81" fmla="*/ 14 h 825"/>
                <a:gd name="T82" fmla="*/ 114 w 626"/>
                <a:gd name="T83" fmla="*/ 32 h 825"/>
                <a:gd name="T84" fmla="*/ 135 w 626"/>
                <a:gd name="T85" fmla="*/ 32 h 825"/>
                <a:gd name="T86" fmla="*/ 151 w 626"/>
                <a:gd name="T87" fmla="*/ 25 h 82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26"/>
                <a:gd name="T133" fmla="*/ 0 h 825"/>
                <a:gd name="T134" fmla="*/ 626 w 626"/>
                <a:gd name="T135" fmla="*/ 825 h 82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26" h="825">
                  <a:moveTo>
                    <a:pt x="626" y="122"/>
                  </a:moveTo>
                  <a:lnTo>
                    <a:pt x="624" y="124"/>
                  </a:lnTo>
                  <a:lnTo>
                    <a:pt x="621" y="134"/>
                  </a:lnTo>
                  <a:lnTo>
                    <a:pt x="615" y="146"/>
                  </a:lnTo>
                  <a:lnTo>
                    <a:pt x="613" y="159"/>
                  </a:lnTo>
                  <a:lnTo>
                    <a:pt x="607" y="173"/>
                  </a:lnTo>
                  <a:lnTo>
                    <a:pt x="597" y="189"/>
                  </a:lnTo>
                  <a:lnTo>
                    <a:pt x="581" y="205"/>
                  </a:lnTo>
                  <a:lnTo>
                    <a:pt x="565" y="216"/>
                  </a:lnTo>
                  <a:lnTo>
                    <a:pt x="550" y="228"/>
                  </a:lnTo>
                  <a:lnTo>
                    <a:pt x="534" y="236"/>
                  </a:lnTo>
                  <a:lnTo>
                    <a:pt x="524" y="242"/>
                  </a:lnTo>
                  <a:lnTo>
                    <a:pt x="520" y="244"/>
                  </a:lnTo>
                  <a:lnTo>
                    <a:pt x="520" y="248"/>
                  </a:lnTo>
                  <a:lnTo>
                    <a:pt x="524" y="258"/>
                  </a:lnTo>
                  <a:lnTo>
                    <a:pt x="528" y="272"/>
                  </a:lnTo>
                  <a:lnTo>
                    <a:pt x="532" y="285"/>
                  </a:lnTo>
                  <a:lnTo>
                    <a:pt x="538" y="299"/>
                  </a:lnTo>
                  <a:lnTo>
                    <a:pt x="542" y="309"/>
                  </a:lnTo>
                  <a:lnTo>
                    <a:pt x="544" y="321"/>
                  </a:lnTo>
                  <a:lnTo>
                    <a:pt x="546" y="339"/>
                  </a:lnTo>
                  <a:lnTo>
                    <a:pt x="544" y="354"/>
                  </a:lnTo>
                  <a:lnTo>
                    <a:pt x="544" y="368"/>
                  </a:lnTo>
                  <a:lnTo>
                    <a:pt x="548" y="380"/>
                  </a:lnTo>
                  <a:lnTo>
                    <a:pt x="550" y="396"/>
                  </a:lnTo>
                  <a:lnTo>
                    <a:pt x="550" y="413"/>
                  </a:lnTo>
                  <a:lnTo>
                    <a:pt x="540" y="429"/>
                  </a:lnTo>
                  <a:lnTo>
                    <a:pt x="522" y="447"/>
                  </a:lnTo>
                  <a:lnTo>
                    <a:pt x="504" y="462"/>
                  </a:lnTo>
                  <a:lnTo>
                    <a:pt x="489" y="480"/>
                  </a:lnTo>
                  <a:lnTo>
                    <a:pt x="479" y="494"/>
                  </a:lnTo>
                  <a:lnTo>
                    <a:pt x="469" y="522"/>
                  </a:lnTo>
                  <a:lnTo>
                    <a:pt x="463" y="549"/>
                  </a:lnTo>
                  <a:lnTo>
                    <a:pt x="459" y="565"/>
                  </a:lnTo>
                  <a:lnTo>
                    <a:pt x="451" y="585"/>
                  </a:lnTo>
                  <a:lnTo>
                    <a:pt x="441" y="602"/>
                  </a:lnTo>
                  <a:lnTo>
                    <a:pt x="428" y="618"/>
                  </a:lnTo>
                  <a:lnTo>
                    <a:pt x="414" y="624"/>
                  </a:lnTo>
                  <a:lnTo>
                    <a:pt x="396" y="630"/>
                  </a:lnTo>
                  <a:lnTo>
                    <a:pt x="376" y="632"/>
                  </a:lnTo>
                  <a:lnTo>
                    <a:pt x="359" y="636"/>
                  </a:lnTo>
                  <a:lnTo>
                    <a:pt x="345" y="642"/>
                  </a:lnTo>
                  <a:lnTo>
                    <a:pt x="337" y="648"/>
                  </a:lnTo>
                  <a:lnTo>
                    <a:pt x="339" y="659"/>
                  </a:lnTo>
                  <a:lnTo>
                    <a:pt x="347" y="669"/>
                  </a:lnTo>
                  <a:lnTo>
                    <a:pt x="357" y="681"/>
                  </a:lnTo>
                  <a:lnTo>
                    <a:pt x="363" y="691"/>
                  </a:lnTo>
                  <a:lnTo>
                    <a:pt x="361" y="701"/>
                  </a:lnTo>
                  <a:lnTo>
                    <a:pt x="353" y="710"/>
                  </a:lnTo>
                  <a:lnTo>
                    <a:pt x="343" y="726"/>
                  </a:lnTo>
                  <a:lnTo>
                    <a:pt x="331" y="742"/>
                  </a:lnTo>
                  <a:lnTo>
                    <a:pt x="319" y="756"/>
                  </a:lnTo>
                  <a:lnTo>
                    <a:pt x="312" y="766"/>
                  </a:lnTo>
                  <a:lnTo>
                    <a:pt x="302" y="771"/>
                  </a:lnTo>
                  <a:lnTo>
                    <a:pt x="290" y="781"/>
                  </a:lnTo>
                  <a:lnTo>
                    <a:pt x="274" y="793"/>
                  </a:lnTo>
                  <a:lnTo>
                    <a:pt x="258" y="805"/>
                  </a:lnTo>
                  <a:lnTo>
                    <a:pt x="245" y="815"/>
                  </a:lnTo>
                  <a:lnTo>
                    <a:pt x="235" y="821"/>
                  </a:lnTo>
                  <a:lnTo>
                    <a:pt x="231" y="825"/>
                  </a:lnTo>
                  <a:lnTo>
                    <a:pt x="215" y="795"/>
                  </a:lnTo>
                  <a:lnTo>
                    <a:pt x="191" y="740"/>
                  </a:lnTo>
                  <a:lnTo>
                    <a:pt x="158" y="675"/>
                  </a:lnTo>
                  <a:lnTo>
                    <a:pt x="89" y="642"/>
                  </a:lnTo>
                  <a:lnTo>
                    <a:pt x="2" y="640"/>
                  </a:lnTo>
                  <a:lnTo>
                    <a:pt x="0" y="581"/>
                  </a:lnTo>
                  <a:lnTo>
                    <a:pt x="28" y="476"/>
                  </a:lnTo>
                  <a:lnTo>
                    <a:pt x="60" y="425"/>
                  </a:lnTo>
                  <a:lnTo>
                    <a:pt x="58" y="376"/>
                  </a:lnTo>
                  <a:lnTo>
                    <a:pt x="77" y="352"/>
                  </a:lnTo>
                  <a:lnTo>
                    <a:pt x="63" y="317"/>
                  </a:lnTo>
                  <a:lnTo>
                    <a:pt x="69" y="266"/>
                  </a:lnTo>
                  <a:lnTo>
                    <a:pt x="126" y="244"/>
                  </a:lnTo>
                  <a:lnTo>
                    <a:pt x="136" y="171"/>
                  </a:lnTo>
                  <a:lnTo>
                    <a:pt x="140" y="116"/>
                  </a:lnTo>
                  <a:lnTo>
                    <a:pt x="170" y="94"/>
                  </a:lnTo>
                  <a:lnTo>
                    <a:pt x="203" y="94"/>
                  </a:lnTo>
                  <a:lnTo>
                    <a:pt x="254" y="65"/>
                  </a:lnTo>
                  <a:lnTo>
                    <a:pt x="298" y="45"/>
                  </a:lnTo>
                  <a:lnTo>
                    <a:pt x="298" y="4"/>
                  </a:lnTo>
                  <a:lnTo>
                    <a:pt x="363" y="0"/>
                  </a:lnTo>
                  <a:lnTo>
                    <a:pt x="367" y="53"/>
                  </a:lnTo>
                  <a:lnTo>
                    <a:pt x="406" y="110"/>
                  </a:lnTo>
                  <a:lnTo>
                    <a:pt x="455" y="126"/>
                  </a:lnTo>
                  <a:lnTo>
                    <a:pt x="495" y="83"/>
                  </a:lnTo>
                  <a:lnTo>
                    <a:pt x="538" y="126"/>
                  </a:lnTo>
                  <a:lnTo>
                    <a:pt x="571" y="122"/>
                  </a:lnTo>
                  <a:lnTo>
                    <a:pt x="603" y="98"/>
                  </a:lnTo>
                  <a:lnTo>
                    <a:pt x="626" y="122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17" name="Freeform 81"/>
            <p:cNvSpPr>
              <a:spLocks/>
            </p:cNvSpPr>
            <p:nvPr/>
          </p:nvSpPr>
          <p:spPr bwMode="gray">
            <a:xfrm>
              <a:off x="3746" y="2774"/>
              <a:ext cx="283" cy="318"/>
            </a:xfrm>
            <a:custGeom>
              <a:avLst/>
              <a:gdLst>
                <a:gd name="T0" fmla="*/ 109 w 565"/>
                <a:gd name="T1" fmla="*/ 11 h 638"/>
                <a:gd name="T2" fmla="*/ 106 w 565"/>
                <a:gd name="T3" fmla="*/ 11 h 638"/>
                <a:gd name="T4" fmla="*/ 103 w 565"/>
                <a:gd name="T5" fmla="*/ 14 h 638"/>
                <a:gd name="T6" fmla="*/ 100 w 565"/>
                <a:gd name="T7" fmla="*/ 21 h 638"/>
                <a:gd name="T8" fmla="*/ 99 w 565"/>
                <a:gd name="T9" fmla="*/ 28 h 638"/>
                <a:gd name="T10" fmla="*/ 96 w 565"/>
                <a:gd name="T11" fmla="*/ 31 h 638"/>
                <a:gd name="T12" fmla="*/ 90 w 565"/>
                <a:gd name="T13" fmla="*/ 29 h 638"/>
                <a:gd name="T14" fmla="*/ 84 w 565"/>
                <a:gd name="T15" fmla="*/ 26 h 638"/>
                <a:gd name="T16" fmla="*/ 80 w 565"/>
                <a:gd name="T17" fmla="*/ 26 h 638"/>
                <a:gd name="T18" fmla="*/ 82 w 565"/>
                <a:gd name="T19" fmla="*/ 32 h 638"/>
                <a:gd name="T20" fmla="*/ 87 w 565"/>
                <a:gd name="T21" fmla="*/ 36 h 638"/>
                <a:gd name="T22" fmla="*/ 93 w 565"/>
                <a:gd name="T23" fmla="*/ 38 h 638"/>
                <a:gd name="T24" fmla="*/ 101 w 565"/>
                <a:gd name="T25" fmla="*/ 35 h 638"/>
                <a:gd name="T26" fmla="*/ 104 w 565"/>
                <a:gd name="T27" fmla="*/ 31 h 638"/>
                <a:gd name="T28" fmla="*/ 106 w 565"/>
                <a:gd name="T29" fmla="*/ 25 h 638"/>
                <a:gd name="T30" fmla="*/ 110 w 565"/>
                <a:gd name="T31" fmla="*/ 24 h 638"/>
                <a:gd name="T32" fmla="*/ 117 w 565"/>
                <a:gd name="T33" fmla="*/ 30 h 638"/>
                <a:gd name="T34" fmla="*/ 126 w 565"/>
                <a:gd name="T35" fmla="*/ 34 h 638"/>
                <a:gd name="T36" fmla="*/ 131 w 565"/>
                <a:gd name="T37" fmla="*/ 36 h 638"/>
                <a:gd name="T38" fmla="*/ 138 w 565"/>
                <a:gd name="T39" fmla="*/ 38 h 638"/>
                <a:gd name="T40" fmla="*/ 142 w 565"/>
                <a:gd name="T41" fmla="*/ 44 h 638"/>
                <a:gd name="T42" fmla="*/ 139 w 565"/>
                <a:gd name="T43" fmla="*/ 51 h 638"/>
                <a:gd name="T44" fmla="*/ 133 w 565"/>
                <a:gd name="T45" fmla="*/ 58 h 638"/>
                <a:gd name="T46" fmla="*/ 130 w 565"/>
                <a:gd name="T47" fmla="*/ 60 h 638"/>
                <a:gd name="T48" fmla="*/ 134 w 565"/>
                <a:gd name="T49" fmla="*/ 60 h 638"/>
                <a:gd name="T50" fmla="*/ 139 w 565"/>
                <a:gd name="T51" fmla="*/ 60 h 638"/>
                <a:gd name="T52" fmla="*/ 141 w 565"/>
                <a:gd name="T53" fmla="*/ 63 h 638"/>
                <a:gd name="T54" fmla="*/ 136 w 565"/>
                <a:gd name="T55" fmla="*/ 67 h 638"/>
                <a:gd name="T56" fmla="*/ 129 w 565"/>
                <a:gd name="T57" fmla="*/ 71 h 638"/>
                <a:gd name="T58" fmla="*/ 126 w 565"/>
                <a:gd name="T59" fmla="*/ 73 h 638"/>
                <a:gd name="T60" fmla="*/ 129 w 565"/>
                <a:gd name="T61" fmla="*/ 73 h 638"/>
                <a:gd name="T62" fmla="*/ 135 w 565"/>
                <a:gd name="T63" fmla="*/ 78 h 638"/>
                <a:gd name="T64" fmla="*/ 136 w 565"/>
                <a:gd name="T65" fmla="*/ 88 h 638"/>
                <a:gd name="T66" fmla="*/ 138 w 565"/>
                <a:gd name="T67" fmla="*/ 98 h 638"/>
                <a:gd name="T68" fmla="*/ 141 w 565"/>
                <a:gd name="T69" fmla="*/ 104 h 638"/>
                <a:gd name="T70" fmla="*/ 141 w 565"/>
                <a:gd name="T71" fmla="*/ 108 h 638"/>
                <a:gd name="T72" fmla="*/ 136 w 565"/>
                <a:gd name="T73" fmla="*/ 112 h 638"/>
                <a:gd name="T74" fmla="*/ 129 w 565"/>
                <a:gd name="T75" fmla="*/ 111 h 638"/>
                <a:gd name="T76" fmla="*/ 123 w 565"/>
                <a:gd name="T77" fmla="*/ 110 h 638"/>
                <a:gd name="T78" fmla="*/ 119 w 565"/>
                <a:gd name="T79" fmla="*/ 116 h 638"/>
                <a:gd name="T80" fmla="*/ 118 w 565"/>
                <a:gd name="T81" fmla="*/ 122 h 638"/>
                <a:gd name="T82" fmla="*/ 116 w 565"/>
                <a:gd name="T83" fmla="*/ 129 h 638"/>
                <a:gd name="T84" fmla="*/ 113 w 565"/>
                <a:gd name="T85" fmla="*/ 136 h 638"/>
                <a:gd name="T86" fmla="*/ 112 w 565"/>
                <a:gd name="T87" fmla="*/ 146 h 638"/>
                <a:gd name="T88" fmla="*/ 112 w 565"/>
                <a:gd name="T89" fmla="*/ 150 h 638"/>
                <a:gd name="T90" fmla="*/ 102 w 565"/>
                <a:gd name="T91" fmla="*/ 158 h 638"/>
                <a:gd name="T92" fmla="*/ 88 w 565"/>
                <a:gd name="T93" fmla="*/ 158 h 638"/>
                <a:gd name="T94" fmla="*/ 69 w 565"/>
                <a:gd name="T95" fmla="*/ 148 h 638"/>
                <a:gd name="T96" fmla="*/ 47 w 565"/>
                <a:gd name="T97" fmla="*/ 155 h 638"/>
                <a:gd name="T98" fmla="*/ 35 w 565"/>
                <a:gd name="T99" fmla="*/ 128 h 638"/>
                <a:gd name="T100" fmla="*/ 20 w 565"/>
                <a:gd name="T101" fmla="*/ 113 h 638"/>
                <a:gd name="T102" fmla="*/ 5 w 565"/>
                <a:gd name="T103" fmla="*/ 83 h 638"/>
                <a:gd name="T104" fmla="*/ 27 w 565"/>
                <a:gd name="T105" fmla="*/ 49 h 638"/>
                <a:gd name="T106" fmla="*/ 42 w 565"/>
                <a:gd name="T107" fmla="*/ 36 h 638"/>
                <a:gd name="T108" fmla="*/ 46 w 565"/>
                <a:gd name="T109" fmla="*/ 12 h 638"/>
                <a:gd name="T110" fmla="*/ 56 w 565"/>
                <a:gd name="T111" fmla="*/ 0 h 638"/>
                <a:gd name="T112" fmla="*/ 76 w 565"/>
                <a:gd name="T113" fmla="*/ 7 h 638"/>
                <a:gd name="T114" fmla="*/ 96 w 565"/>
                <a:gd name="T115" fmla="*/ 1 h 638"/>
                <a:gd name="T116" fmla="*/ 109 w 565"/>
                <a:gd name="T117" fmla="*/ 11 h 6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5"/>
                <a:gd name="T178" fmla="*/ 0 h 638"/>
                <a:gd name="T179" fmla="*/ 565 w 565"/>
                <a:gd name="T180" fmla="*/ 638 h 63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5" h="638">
                  <a:moveTo>
                    <a:pt x="433" y="44"/>
                  </a:moveTo>
                  <a:lnTo>
                    <a:pt x="433" y="44"/>
                  </a:lnTo>
                  <a:lnTo>
                    <a:pt x="429" y="46"/>
                  </a:lnTo>
                  <a:lnTo>
                    <a:pt x="423" y="47"/>
                  </a:lnTo>
                  <a:lnTo>
                    <a:pt x="417" y="53"/>
                  </a:lnTo>
                  <a:lnTo>
                    <a:pt x="411" y="59"/>
                  </a:lnTo>
                  <a:lnTo>
                    <a:pt x="403" y="69"/>
                  </a:lnTo>
                  <a:lnTo>
                    <a:pt x="398" y="85"/>
                  </a:lnTo>
                  <a:lnTo>
                    <a:pt x="396" y="99"/>
                  </a:lnTo>
                  <a:lnTo>
                    <a:pt x="394" y="112"/>
                  </a:lnTo>
                  <a:lnTo>
                    <a:pt x="392" y="122"/>
                  </a:lnTo>
                  <a:lnTo>
                    <a:pt x="384" y="126"/>
                  </a:lnTo>
                  <a:lnTo>
                    <a:pt x="372" y="122"/>
                  </a:lnTo>
                  <a:lnTo>
                    <a:pt x="360" y="118"/>
                  </a:lnTo>
                  <a:lnTo>
                    <a:pt x="346" y="110"/>
                  </a:lnTo>
                  <a:lnTo>
                    <a:pt x="335" y="107"/>
                  </a:lnTo>
                  <a:lnTo>
                    <a:pt x="325" y="105"/>
                  </a:lnTo>
                  <a:lnTo>
                    <a:pt x="319" y="107"/>
                  </a:lnTo>
                  <a:lnTo>
                    <a:pt x="317" y="118"/>
                  </a:lnTo>
                  <a:lnTo>
                    <a:pt x="325" y="128"/>
                  </a:lnTo>
                  <a:lnTo>
                    <a:pt x="337" y="138"/>
                  </a:lnTo>
                  <a:lnTo>
                    <a:pt x="346" y="146"/>
                  </a:lnTo>
                  <a:lnTo>
                    <a:pt x="358" y="152"/>
                  </a:lnTo>
                  <a:lnTo>
                    <a:pt x="372" y="154"/>
                  </a:lnTo>
                  <a:lnTo>
                    <a:pt x="388" y="150"/>
                  </a:lnTo>
                  <a:lnTo>
                    <a:pt x="402" y="142"/>
                  </a:lnTo>
                  <a:lnTo>
                    <a:pt x="407" y="134"/>
                  </a:lnTo>
                  <a:lnTo>
                    <a:pt x="413" y="124"/>
                  </a:lnTo>
                  <a:lnTo>
                    <a:pt x="417" y="112"/>
                  </a:lnTo>
                  <a:lnTo>
                    <a:pt x="423" y="103"/>
                  </a:lnTo>
                  <a:lnTo>
                    <a:pt x="429" y="97"/>
                  </a:lnTo>
                  <a:lnTo>
                    <a:pt x="437" y="97"/>
                  </a:lnTo>
                  <a:lnTo>
                    <a:pt x="447" y="105"/>
                  </a:lnTo>
                  <a:lnTo>
                    <a:pt x="468" y="122"/>
                  </a:lnTo>
                  <a:lnTo>
                    <a:pt x="486" y="132"/>
                  </a:lnTo>
                  <a:lnTo>
                    <a:pt x="502" y="138"/>
                  </a:lnTo>
                  <a:lnTo>
                    <a:pt x="514" y="142"/>
                  </a:lnTo>
                  <a:lnTo>
                    <a:pt x="524" y="144"/>
                  </a:lnTo>
                  <a:lnTo>
                    <a:pt x="537" y="148"/>
                  </a:lnTo>
                  <a:lnTo>
                    <a:pt x="549" y="154"/>
                  </a:lnTo>
                  <a:lnTo>
                    <a:pt x="559" y="164"/>
                  </a:lnTo>
                  <a:lnTo>
                    <a:pt x="565" y="177"/>
                  </a:lnTo>
                  <a:lnTo>
                    <a:pt x="561" y="191"/>
                  </a:lnTo>
                  <a:lnTo>
                    <a:pt x="553" y="207"/>
                  </a:lnTo>
                  <a:lnTo>
                    <a:pt x="543" y="221"/>
                  </a:lnTo>
                  <a:lnTo>
                    <a:pt x="531" y="232"/>
                  </a:lnTo>
                  <a:lnTo>
                    <a:pt x="524" y="240"/>
                  </a:lnTo>
                  <a:lnTo>
                    <a:pt x="520" y="242"/>
                  </a:lnTo>
                  <a:lnTo>
                    <a:pt x="524" y="242"/>
                  </a:lnTo>
                  <a:lnTo>
                    <a:pt x="533" y="242"/>
                  </a:lnTo>
                  <a:lnTo>
                    <a:pt x="543" y="240"/>
                  </a:lnTo>
                  <a:lnTo>
                    <a:pt x="555" y="242"/>
                  </a:lnTo>
                  <a:lnTo>
                    <a:pt x="561" y="246"/>
                  </a:lnTo>
                  <a:lnTo>
                    <a:pt x="561" y="252"/>
                  </a:lnTo>
                  <a:lnTo>
                    <a:pt x="555" y="262"/>
                  </a:lnTo>
                  <a:lnTo>
                    <a:pt x="543" y="270"/>
                  </a:lnTo>
                  <a:lnTo>
                    <a:pt x="529" y="278"/>
                  </a:lnTo>
                  <a:lnTo>
                    <a:pt x="516" y="286"/>
                  </a:lnTo>
                  <a:lnTo>
                    <a:pt x="506" y="290"/>
                  </a:lnTo>
                  <a:lnTo>
                    <a:pt x="502" y="292"/>
                  </a:lnTo>
                  <a:lnTo>
                    <a:pt x="506" y="292"/>
                  </a:lnTo>
                  <a:lnTo>
                    <a:pt x="516" y="295"/>
                  </a:lnTo>
                  <a:lnTo>
                    <a:pt x="528" y="303"/>
                  </a:lnTo>
                  <a:lnTo>
                    <a:pt x="537" y="315"/>
                  </a:lnTo>
                  <a:lnTo>
                    <a:pt x="541" y="329"/>
                  </a:lnTo>
                  <a:lnTo>
                    <a:pt x="543" y="353"/>
                  </a:lnTo>
                  <a:lnTo>
                    <a:pt x="543" y="374"/>
                  </a:lnTo>
                  <a:lnTo>
                    <a:pt x="549" y="396"/>
                  </a:lnTo>
                  <a:lnTo>
                    <a:pt x="555" y="408"/>
                  </a:lnTo>
                  <a:lnTo>
                    <a:pt x="561" y="418"/>
                  </a:lnTo>
                  <a:lnTo>
                    <a:pt x="565" y="425"/>
                  </a:lnTo>
                  <a:lnTo>
                    <a:pt x="563" y="435"/>
                  </a:lnTo>
                  <a:lnTo>
                    <a:pt x="553" y="445"/>
                  </a:lnTo>
                  <a:lnTo>
                    <a:pt x="541" y="451"/>
                  </a:lnTo>
                  <a:lnTo>
                    <a:pt x="528" y="449"/>
                  </a:lnTo>
                  <a:lnTo>
                    <a:pt x="514" y="445"/>
                  </a:lnTo>
                  <a:lnTo>
                    <a:pt x="502" y="441"/>
                  </a:lnTo>
                  <a:lnTo>
                    <a:pt x="490" y="443"/>
                  </a:lnTo>
                  <a:lnTo>
                    <a:pt x="482" y="453"/>
                  </a:lnTo>
                  <a:lnTo>
                    <a:pt x="476" y="465"/>
                  </a:lnTo>
                  <a:lnTo>
                    <a:pt x="474" y="479"/>
                  </a:lnTo>
                  <a:lnTo>
                    <a:pt x="472" y="492"/>
                  </a:lnTo>
                  <a:lnTo>
                    <a:pt x="470" y="506"/>
                  </a:lnTo>
                  <a:lnTo>
                    <a:pt x="463" y="518"/>
                  </a:lnTo>
                  <a:lnTo>
                    <a:pt x="457" y="532"/>
                  </a:lnTo>
                  <a:lnTo>
                    <a:pt x="449" y="545"/>
                  </a:lnTo>
                  <a:lnTo>
                    <a:pt x="447" y="567"/>
                  </a:lnTo>
                  <a:lnTo>
                    <a:pt x="445" y="587"/>
                  </a:lnTo>
                  <a:lnTo>
                    <a:pt x="445" y="599"/>
                  </a:lnTo>
                  <a:lnTo>
                    <a:pt x="445" y="604"/>
                  </a:lnTo>
                  <a:lnTo>
                    <a:pt x="445" y="606"/>
                  </a:lnTo>
                  <a:lnTo>
                    <a:pt x="405" y="634"/>
                  </a:lnTo>
                  <a:lnTo>
                    <a:pt x="382" y="610"/>
                  </a:lnTo>
                  <a:lnTo>
                    <a:pt x="350" y="634"/>
                  </a:lnTo>
                  <a:lnTo>
                    <a:pt x="317" y="638"/>
                  </a:lnTo>
                  <a:lnTo>
                    <a:pt x="274" y="595"/>
                  </a:lnTo>
                  <a:lnTo>
                    <a:pt x="234" y="638"/>
                  </a:lnTo>
                  <a:lnTo>
                    <a:pt x="185" y="622"/>
                  </a:lnTo>
                  <a:lnTo>
                    <a:pt x="146" y="565"/>
                  </a:lnTo>
                  <a:lnTo>
                    <a:pt x="140" y="514"/>
                  </a:lnTo>
                  <a:lnTo>
                    <a:pt x="91" y="514"/>
                  </a:lnTo>
                  <a:lnTo>
                    <a:pt x="77" y="453"/>
                  </a:lnTo>
                  <a:lnTo>
                    <a:pt x="0" y="394"/>
                  </a:lnTo>
                  <a:lnTo>
                    <a:pt x="18" y="333"/>
                  </a:lnTo>
                  <a:lnTo>
                    <a:pt x="77" y="272"/>
                  </a:lnTo>
                  <a:lnTo>
                    <a:pt x="106" y="199"/>
                  </a:lnTo>
                  <a:lnTo>
                    <a:pt x="134" y="156"/>
                  </a:lnTo>
                  <a:lnTo>
                    <a:pt x="165" y="144"/>
                  </a:lnTo>
                  <a:lnTo>
                    <a:pt x="144" y="101"/>
                  </a:lnTo>
                  <a:lnTo>
                    <a:pt x="183" y="51"/>
                  </a:lnTo>
                  <a:lnTo>
                    <a:pt x="179" y="8"/>
                  </a:lnTo>
                  <a:lnTo>
                    <a:pt x="224" y="0"/>
                  </a:lnTo>
                  <a:lnTo>
                    <a:pt x="252" y="34"/>
                  </a:lnTo>
                  <a:lnTo>
                    <a:pt x="301" y="30"/>
                  </a:lnTo>
                  <a:lnTo>
                    <a:pt x="344" y="20"/>
                  </a:lnTo>
                  <a:lnTo>
                    <a:pt x="384" y="4"/>
                  </a:lnTo>
                  <a:lnTo>
                    <a:pt x="415" y="22"/>
                  </a:lnTo>
                  <a:lnTo>
                    <a:pt x="433" y="4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18" name="Freeform 82"/>
            <p:cNvSpPr>
              <a:spLocks/>
            </p:cNvSpPr>
            <p:nvPr/>
          </p:nvSpPr>
          <p:spPr bwMode="gray">
            <a:xfrm>
              <a:off x="3746" y="2774"/>
              <a:ext cx="283" cy="318"/>
            </a:xfrm>
            <a:custGeom>
              <a:avLst/>
              <a:gdLst>
                <a:gd name="T0" fmla="*/ 109 w 565"/>
                <a:gd name="T1" fmla="*/ 11 h 638"/>
                <a:gd name="T2" fmla="*/ 106 w 565"/>
                <a:gd name="T3" fmla="*/ 11 h 638"/>
                <a:gd name="T4" fmla="*/ 103 w 565"/>
                <a:gd name="T5" fmla="*/ 14 h 638"/>
                <a:gd name="T6" fmla="*/ 100 w 565"/>
                <a:gd name="T7" fmla="*/ 21 h 638"/>
                <a:gd name="T8" fmla="*/ 99 w 565"/>
                <a:gd name="T9" fmla="*/ 28 h 638"/>
                <a:gd name="T10" fmla="*/ 96 w 565"/>
                <a:gd name="T11" fmla="*/ 31 h 638"/>
                <a:gd name="T12" fmla="*/ 90 w 565"/>
                <a:gd name="T13" fmla="*/ 29 h 638"/>
                <a:gd name="T14" fmla="*/ 84 w 565"/>
                <a:gd name="T15" fmla="*/ 26 h 638"/>
                <a:gd name="T16" fmla="*/ 80 w 565"/>
                <a:gd name="T17" fmla="*/ 26 h 638"/>
                <a:gd name="T18" fmla="*/ 82 w 565"/>
                <a:gd name="T19" fmla="*/ 32 h 638"/>
                <a:gd name="T20" fmla="*/ 87 w 565"/>
                <a:gd name="T21" fmla="*/ 36 h 638"/>
                <a:gd name="T22" fmla="*/ 93 w 565"/>
                <a:gd name="T23" fmla="*/ 38 h 638"/>
                <a:gd name="T24" fmla="*/ 101 w 565"/>
                <a:gd name="T25" fmla="*/ 35 h 638"/>
                <a:gd name="T26" fmla="*/ 104 w 565"/>
                <a:gd name="T27" fmla="*/ 31 h 638"/>
                <a:gd name="T28" fmla="*/ 106 w 565"/>
                <a:gd name="T29" fmla="*/ 25 h 638"/>
                <a:gd name="T30" fmla="*/ 110 w 565"/>
                <a:gd name="T31" fmla="*/ 24 h 638"/>
                <a:gd name="T32" fmla="*/ 117 w 565"/>
                <a:gd name="T33" fmla="*/ 30 h 638"/>
                <a:gd name="T34" fmla="*/ 126 w 565"/>
                <a:gd name="T35" fmla="*/ 34 h 638"/>
                <a:gd name="T36" fmla="*/ 131 w 565"/>
                <a:gd name="T37" fmla="*/ 36 h 638"/>
                <a:gd name="T38" fmla="*/ 138 w 565"/>
                <a:gd name="T39" fmla="*/ 38 h 638"/>
                <a:gd name="T40" fmla="*/ 142 w 565"/>
                <a:gd name="T41" fmla="*/ 44 h 638"/>
                <a:gd name="T42" fmla="*/ 139 w 565"/>
                <a:gd name="T43" fmla="*/ 51 h 638"/>
                <a:gd name="T44" fmla="*/ 133 w 565"/>
                <a:gd name="T45" fmla="*/ 58 h 638"/>
                <a:gd name="T46" fmla="*/ 130 w 565"/>
                <a:gd name="T47" fmla="*/ 60 h 638"/>
                <a:gd name="T48" fmla="*/ 134 w 565"/>
                <a:gd name="T49" fmla="*/ 60 h 638"/>
                <a:gd name="T50" fmla="*/ 139 w 565"/>
                <a:gd name="T51" fmla="*/ 60 h 638"/>
                <a:gd name="T52" fmla="*/ 141 w 565"/>
                <a:gd name="T53" fmla="*/ 63 h 638"/>
                <a:gd name="T54" fmla="*/ 136 w 565"/>
                <a:gd name="T55" fmla="*/ 67 h 638"/>
                <a:gd name="T56" fmla="*/ 129 w 565"/>
                <a:gd name="T57" fmla="*/ 71 h 638"/>
                <a:gd name="T58" fmla="*/ 126 w 565"/>
                <a:gd name="T59" fmla="*/ 73 h 638"/>
                <a:gd name="T60" fmla="*/ 129 w 565"/>
                <a:gd name="T61" fmla="*/ 73 h 638"/>
                <a:gd name="T62" fmla="*/ 135 w 565"/>
                <a:gd name="T63" fmla="*/ 78 h 638"/>
                <a:gd name="T64" fmla="*/ 136 w 565"/>
                <a:gd name="T65" fmla="*/ 88 h 638"/>
                <a:gd name="T66" fmla="*/ 138 w 565"/>
                <a:gd name="T67" fmla="*/ 98 h 638"/>
                <a:gd name="T68" fmla="*/ 141 w 565"/>
                <a:gd name="T69" fmla="*/ 104 h 638"/>
                <a:gd name="T70" fmla="*/ 141 w 565"/>
                <a:gd name="T71" fmla="*/ 108 h 638"/>
                <a:gd name="T72" fmla="*/ 136 w 565"/>
                <a:gd name="T73" fmla="*/ 112 h 638"/>
                <a:gd name="T74" fmla="*/ 129 w 565"/>
                <a:gd name="T75" fmla="*/ 111 h 638"/>
                <a:gd name="T76" fmla="*/ 123 w 565"/>
                <a:gd name="T77" fmla="*/ 110 h 638"/>
                <a:gd name="T78" fmla="*/ 119 w 565"/>
                <a:gd name="T79" fmla="*/ 116 h 638"/>
                <a:gd name="T80" fmla="*/ 118 w 565"/>
                <a:gd name="T81" fmla="*/ 122 h 638"/>
                <a:gd name="T82" fmla="*/ 116 w 565"/>
                <a:gd name="T83" fmla="*/ 129 h 638"/>
                <a:gd name="T84" fmla="*/ 113 w 565"/>
                <a:gd name="T85" fmla="*/ 136 h 638"/>
                <a:gd name="T86" fmla="*/ 112 w 565"/>
                <a:gd name="T87" fmla="*/ 146 h 638"/>
                <a:gd name="T88" fmla="*/ 112 w 565"/>
                <a:gd name="T89" fmla="*/ 150 h 638"/>
                <a:gd name="T90" fmla="*/ 102 w 565"/>
                <a:gd name="T91" fmla="*/ 158 h 638"/>
                <a:gd name="T92" fmla="*/ 88 w 565"/>
                <a:gd name="T93" fmla="*/ 158 h 638"/>
                <a:gd name="T94" fmla="*/ 69 w 565"/>
                <a:gd name="T95" fmla="*/ 148 h 638"/>
                <a:gd name="T96" fmla="*/ 47 w 565"/>
                <a:gd name="T97" fmla="*/ 155 h 638"/>
                <a:gd name="T98" fmla="*/ 35 w 565"/>
                <a:gd name="T99" fmla="*/ 128 h 638"/>
                <a:gd name="T100" fmla="*/ 20 w 565"/>
                <a:gd name="T101" fmla="*/ 113 h 638"/>
                <a:gd name="T102" fmla="*/ 5 w 565"/>
                <a:gd name="T103" fmla="*/ 83 h 638"/>
                <a:gd name="T104" fmla="*/ 27 w 565"/>
                <a:gd name="T105" fmla="*/ 49 h 638"/>
                <a:gd name="T106" fmla="*/ 42 w 565"/>
                <a:gd name="T107" fmla="*/ 36 h 638"/>
                <a:gd name="T108" fmla="*/ 46 w 565"/>
                <a:gd name="T109" fmla="*/ 12 h 638"/>
                <a:gd name="T110" fmla="*/ 56 w 565"/>
                <a:gd name="T111" fmla="*/ 0 h 638"/>
                <a:gd name="T112" fmla="*/ 76 w 565"/>
                <a:gd name="T113" fmla="*/ 7 h 638"/>
                <a:gd name="T114" fmla="*/ 96 w 565"/>
                <a:gd name="T115" fmla="*/ 1 h 638"/>
                <a:gd name="T116" fmla="*/ 109 w 565"/>
                <a:gd name="T117" fmla="*/ 11 h 6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5"/>
                <a:gd name="T178" fmla="*/ 0 h 638"/>
                <a:gd name="T179" fmla="*/ 565 w 565"/>
                <a:gd name="T180" fmla="*/ 638 h 63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5" h="638">
                  <a:moveTo>
                    <a:pt x="433" y="44"/>
                  </a:moveTo>
                  <a:lnTo>
                    <a:pt x="433" y="44"/>
                  </a:lnTo>
                  <a:lnTo>
                    <a:pt x="429" y="46"/>
                  </a:lnTo>
                  <a:lnTo>
                    <a:pt x="423" y="47"/>
                  </a:lnTo>
                  <a:lnTo>
                    <a:pt x="417" y="53"/>
                  </a:lnTo>
                  <a:lnTo>
                    <a:pt x="411" y="59"/>
                  </a:lnTo>
                  <a:lnTo>
                    <a:pt x="403" y="69"/>
                  </a:lnTo>
                  <a:lnTo>
                    <a:pt x="398" y="85"/>
                  </a:lnTo>
                  <a:lnTo>
                    <a:pt x="396" y="99"/>
                  </a:lnTo>
                  <a:lnTo>
                    <a:pt x="394" y="112"/>
                  </a:lnTo>
                  <a:lnTo>
                    <a:pt x="392" y="122"/>
                  </a:lnTo>
                  <a:lnTo>
                    <a:pt x="384" y="126"/>
                  </a:lnTo>
                  <a:lnTo>
                    <a:pt x="372" y="122"/>
                  </a:lnTo>
                  <a:lnTo>
                    <a:pt x="360" y="118"/>
                  </a:lnTo>
                  <a:lnTo>
                    <a:pt x="346" y="110"/>
                  </a:lnTo>
                  <a:lnTo>
                    <a:pt x="335" y="107"/>
                  </a:lnTo>
                  <a:lnTo>
                    <a:pt x="325" y="105"/>
                  </a:lnTo>
                  <a:lnTo>
                    <a:pt x="319" y="107"/>
                  </a:lnTo>
                  <a:lnTo>
                    <a:pt x="317" y="118"/>
                  </a:lnTo>
                  <a:lnTo>
                    <a:pt x="325" y="128"/>
                  </a:lnTo>
                  <a:lnTo>
                    <a:pt x="337" y="138"/>
                  </a:lnTo>
                  <a:lnTo>
                    <a:pt x="346" y="146"/>
                  </a:lnTo>
                  <a:lnTo>
                    <a:pt x="358" y="152"/>
                  </a:lnTo>
                  <a:lnTo>
                    <a:pt x="372" y="154"/>
                  </a:lnTo>
                  <a:lnTo>
                    <a:pt x="388" y="150"/>
                  </a:lnTo>
                  <a:lnTo>
                    <a:pt x="402" y="142"/>
                  </a:lnTo>
                  <a:lnTo>
                    <a:pt x="407" y="134"/>
                  </a:lnTo>
                  <a:lnTo>
                    <a:pt x="413" y="124"/>
                  </a:lnTo>
                  <a:lnTo>
                    <a:pt x="417" y="112"/>
                  </a:lnTo>
                  <a:lnTo>
                    <a:pt x="423" y="103"/>
                  </a:lnTo>
                  <a:lnTo>
                    <a:pt x="429" y="97"/>
                  </a:lnTo>
                  <a:lnTo>
                    <a:pt x="437" y="97"/>
                  </a:lnTo>
                  <a:lnTo>
                    <a:pt x="447" y="105"/>
                  </a:lnTo>
                  <a:lnTo>
                    <a:pt x="468" y="122"/>
                  </a:lnTo>
                  <a:lnTo>
                    <a:pt x="486" y="132"/>
                  </a:lnTo>
                  <a:lnTo>
                    <a:pt x="502" y="138"/>
                  </a:lnTo>
                  <a:lnTo>
                    <a:pt x="514" y="142"/>
                  </a:lnTo>
                  <a:lnTo>
                    <a:pt x="524" y="144"/>
                  </a:lnTo>
                  <a:lnTo>
                    <a:pt x="537" y="148"/>
                  </a:lnTo>
                  <a:lnTo>
                    <a:pt x="549" y="154"/>
                  </a:lnTo>
                  <a:lnTo>
                    <a:pt x="559" y="164"/>
                  </a:lnTo>
                  <a:lnTo>
                    <a:pt x="565" y="177"/>
                  </a:lnTo>
                  <a:lnTo>
                    <a:pt x="561" y="191"/>
                  </a:lnTo>
                  <a:lnTo>
                    <a:pt x="553" y="207"/>
                  </a:lnTo>
                  <a:lnTo>
                    <a:pt x="543" y="221"/>
                  </a:lnTo>
                  <a:lnTo>
                    <a:pt x="531" y="232"/>
                  </a:lnTo>
                  <a:lnTo>
                    <a:pt x="524" y="240"/>
                  </a:lnTo>
                  <a:lnTo>
                    <a:pt x="520" y="242"/>
                  </a:lnTo>
                  <a:lnTo>
                    <a:pt x="524" y="242"/>
                  </a:lnTo>
                  <a:lnTo>
                    <a:pt x="533" y="242"/>
                  </a:lnTo>
                  <a:lnTo>
                    <a:pt x="543" y="240"/>
                  </a:lnTo>
                  <a:lnTo>
                    <a:pt x="555" y="242"/>
                  </a:lnTo>
                  <a:lnTo>
                    <a:pt x="561" y="246"/>
                  </a:lnTo>
                  <a:lnTo>
                    <a:pt x="561" y="252"/>
                  </a:lnTo>
                  <a:lnTo>
                    <a:pt x="555" y="262"/>
                  </a:lnTo>
                  <a:lnTo>
                    <a:pt x="543" y="270"/>
                  </a:lnTo>
                  <a:lnTo>
                    <a:pt x="529" y="278"/>
                  </a:lnTo>
                  <a:lnTo>
                    <a:pt x="516" y="286"/>
                  </a:lnTo>
                  <a:lnTo>
                    <a:pt x="506" y="290"/>
                  </a:lnTo>
                  <a:lnTo>
                    <a:pt x="502" y="292"/>
                  </a:lnTo>
                  <a:lnTo>
                    <a:pt x="506" y="292"/>
                  </a:lnTo>
                  <a:lnTo>
                    <a:pt x="516" y="295"/>
                  </a:lnTo>
                  <a:lnTo>
                    <a:pt x="528" y="303"/>
                  </a:lnTo>
                  <a:lnTo>
                    <a:pt x="537" y="315"/>
                  </a:lnTo>
                  <a:lnTo>
                    <a:pt x="541" y="329"/>
                  </a:lnTo>
                  <a:lnTo>
                    <a:pt x="543" y="353"/>
                  </a:lnTo>
                  <a:lnTo>
                    <a:pt x="543" y="374"/>
                  </a:lnTo>
                  <a:lnTo>
                    <a:pt x="549" y="396"/>
                  </a:lnTo>
                  <a:lnTo>
                    <a:pt x="555" y="408"/>
                  </a:lnTo>
                  <a:lnTo>
                    <a:pt x="561" y="418"/>
                  </a:lnTo>
                  <a:lnTo>
                    <a:pt x="565" y="425"/>
                  </a:lnTo>
                  <a:lnTo>
                    <a:pt x="563" y="435"/>
                  </a:lnTo>
                  <a:lnTo>
                    <a:pt x="553" y="445"/>
                  </a:lnTo>
                  <a:lnTo>
                    <a:pt x="541" y="451"/>
                  </a:lnTo>
                  <a:lnTo>
                    <a:pt x="528" y="449"/>
                  </a:lnTo>
                  <a:lnTo>
                    <a:pt x="514" y="445"/>
                  </a:lnTo>
                  <a:lnTo>
                    <a:pt x="502" y="441"/>
                  </a:lnTo>
                  <a:lnTo>
                    <a:pt x="490" y="443"/>
                  </a:lnTo>
                  <a:lnTo>
                    <a:pt x="482" y="453"/>
                  </a:lnTo>
                  <a:lnTo>
                    <a:pt x="476" y="465"/>
                  </a:lnTo>
                  <a:lnTo>
                    <a:pt x="474" y="479"/>
                  </a:lnTo>
                  <a:lnTo>
                    <a:pt x="472" y="492"/>
                  </a:lnTo>
                  <a:lnTo>
                    <a:pt x="470" y="506"/>
                  </a:lnTo>
                  <a:lnTo>
                    <a:pt x="463" y="518"/>
                  </a:lnTo>
                  <a:lnTo>
                    <a:pt x="457" y="532"/>
                  </a:lnTo>
                  <a:lnTo>
                    <a:pt x="449" y="545"/>
                  </a:lnTo>
                  <a:lnTo>
                    <a:pt x="447" y="567"/>
                  </a:lnTo>
                  <a:lnTo>
                    <a:pt x="445" y="587"/>
                  </a:lnTo>
                  <a:lnTo>
                    <a:pt x="445" y="599"/>
                  </a:lnTo>
                  <a:lnTo>
                    <a:pt x="445" y="604"/>
                  </a:lnTo>
                  <a:lnTo>
                    <a:pt x="445" y="606"/>
                  </a:lnTo>
                  <a:lnTo>
                    <a:pt x="405" y="634"/>
                  </a:lnTo>
                  <a:lnTo>
                    <a:pt x="382" y="610"/>
                  </a:lnTo>
                  <a:lnTo>
                    <a:pt x="350" y="634"/>
                  </a:lnTo>
                  <a:lnTo>
                    <a:pt x="317" y="638"/>
                  </a:lnTo>
                  <a:lnTo>
                    <a:pt x="274" y="595"/>
                  </a:lnTo>
                  <a:lnTo>
                    <a:pt x="234" y="638"/>
                  </a:lnTo>
                  <a:lnTo>
                    <a:pt x="185" y="622"/>
                  </a:lnTo>
                  <a:lnTo>
                    <a:pt x="146" y="565"/>
                  </a:lnTo>
                  <a:lnTo>
                    <a:pt x="140" y="514"/>
                  </a:lnTo>
                  <a:lnTo>
                    <a:pt x="91" y="514"/>
                  </a:lnTo>
                  <a:lnTo>
                    <a:pt x="77" y="453"/>
                  </a:lnTo>
                  <a:lnTo>
                    <a:pt x="0" y="394"/>
                  </a:lnTo>
                  <a:lnTo>
                    <a:pt x="18" y="333"/>
                  </a:lnTo>
                  <a:lnTo>
                    <a:pt x="77" y="272"/>
                  </a:lnTo>
                  <a:lnTo>
                    <a:pt x="106" y="199"/>
                  </a:lnTo>
                  <a:lnTo>
                    <a:pt x="134" y="156"/>
                  </a:lnTo>
                  <a:lnTo>
                    <a:pt x="165" y="144"/>
                  </a:lnTo>
                  <a:lnTo>
                    <a:pt x="144" y="101"/>
                  </a:lnTo>
                  <a:lnTo>
                    <a:pt x="183" y="51"/>
                  </a:lnTo>
                  <a:lnTo>
                    <a:pt x="179" y="8"/>
                  </a:lnTo>
                  <a:lnTo>
                    <a:pt x="224" y="0"/>
                  </a:lnTo>
                  <a:lnTo>
                    <a:pt x="252" y="34"/>
                  </a:lnTo>
                  <a:lnTo>
                    <a:pt x="301" y="30"/>
                  </a:lnTo>
                  <a:lnTo>
                    <a:pt x="344" y="20"/>
                  </a:lnTo>
                  <a:lnTo>
                    <a:pt x="384" y="4"/>
                  </a:lnTo>
                  <a:lnTo>
                    <a:pt x="415" y="22"/>
                  </a:lnTo>
                  <a:lnTo>
                    <a:pt x="433" y="44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19" name="Freeform 83"/>
            <p:cNvSpPr>
              <a:spLocks/>
            </p:cNvSpPr>
            <p:nvPr/>
          </p:nvSpPr>
          <p:spPr bwMode="gray">
            <a:xfrm>
              <a:off x="3622" y="2455"/>
              <a:ext cx="383" cy="340"/>
            </a:xfrm>
            <a:custGeom>
              <a:avLst/>
              <a:gdLst>
                <a:gd name="T0" fmla="*/ 67 w 766"/>
                <a:gd name="T1" fmla="*/ 11 h 681"/>
                <a:gd name="T2" fmla="*/ 71 w 766"/>
                <a:gd name="T3" fmla="*/ 13 h 681"/>
                <a:gd name="T4" fmla="*/ 79 w 766"/>
                <a:gd name="T5" fmla="*/ 17 h 681"/>
                <a:gd name="T6" fmla="*/ 85 w 766"/>
                <a:gd name="T7" fmla="*/ 22 h 681"/>
                <a:gd name="T8" fmla="*/ 96 w 766"/>
                <a:gd name="T9" fmla="*/ 25 h 681"/>
                <a:gd name="T10" fmla="*/ 105 w 766"/>
                <a:gd name="T11" fmla="*/ 28 h 681"/>
                <a:gd name="T12" fmla="*/ 110 w 766"/>
                <a:gd name="T13" fmla="*/ 34 h 681"/>
                <a:gd name="T14" fmla="*/ 114 w 766"/>
                <a:gd name="T15" fmla="*/ 41 h 681"/>
                <a:gd name="T16" fmla="*/ 120 w 766"/>
                <a:gd name="T17" fmla="*/ 51 h 681"/>
                <a:gd name="T18" fmla="*/ 126 w 766"/>
                <a:gd name="T19" fmla="*/ 59 h 681"/>
                <a:gd name="T20" fmla="*/ 133 w 766"/>
                <a:gd name="T21" fmla="*/ 69 h 681"/>
                <a:gd name="T22" fmla="*/ 138 w 766"/>
                <a:gd name="T23" fmla="*/ 79 h 681"/>
                <a:gd name="T24" fmla="*/ 138 w 766"/>
                <a:gd name="T25" fmla="*/ 85 h 681"/>
                <a:gd name="T26" fmla="*/ 141 w 766"/>
                <a:gd name="T27" fmla="*/ 92 h 681"/>
                <a:gd name="T28" fmla="*/ 152 w 766"/>
                <a:gd name="T29" fmla="*/ 96 h 681"/>
                <a:gd name="T30" fmla="*/ 162 w 766"/>
                <a:gd name="T31" fmla="*/ 99 h 681"/>
                <a:gd name="T32" fmla="*/ 168 w 766"/>
                <a:gd name="T33" fmla="*/ 106 h 681"/>
                <a:gd name="T34" fmla="*/ 174 w 766"/>
                <a:gd name="T35" fmla="*/ 112 h 681"/>
                <a:gd name="T36" fmla="*/ 179 w 766"/>
                <a:gd name="T37" fmla="*/ 116 h 681"/>
                <a:gd name="T38" fmla="*/ 183 w 766"/>
                <a:gd name="T39" fmla="*/ 121 h 681"/>
                <a:gd name="T40" fmla="*/ 181 w 766"/>
                <a:gd name="T41" fmla="*/ 124 h 681"/>
                <a:gd name="T42" fmla="*/ 173 w 766"/>
                <a:gd name="T43" fmla="*/ 125 h 681"/>
                <a:gd name="T44" fmla="*/ 161 w 766"/>
                <a:gd name="T45" fmla="*/ 124 h 681"/>
                <a:gd name="T46" fmla="*/ 153 w 766"/>
                <a:gd name="T47" fmla="*/ 124 h 681"/>
                <a:gd name="T48" fmla="*/ 153 w 766"/>
                <a:gd name="T49" fmla="*/ 124 h 681"/>
                <a:gd name="T50" fmla="*/ 158 w 766"/>
                <a:gd name="T51" fmla="*/ 126 h 681"/>
                <a:gd name="T52" fmla="*/ 165 w 766"/>
                <a:gd name="T53" fmla="*/ 130 h 681"/>
                <a:gd name="T54" fmla="*/ 168 w 766"/>
                <a:gd name="T55" fmla="*/ 134 h 681"/>
                <a:gd name="T56" fmla="*/ 177 w 766"/>
                <a:gd name="T57" fmla="*/ 139 h 681"/>
                <a:gd name="T58" fmla="*/ 184 w 766"/>
                <a:gd name="T59" fmla="*/ 144 h 681"/>
                <a:gd name="T60" fmla="*/ 189 w 766"/>
                <a:gd name="T61" fmla="*/ 150 h 681"/>
                <a:gd name="T62" fmla="*/ 192 w 766"/>
                <a:gd name="T63" fmla="*/ 155 h 681"/>
                <a:gd name="T64" fmla="*/ 190 w 766"/>
                <a:gd name="T65" fmla="*/ 157 h 681"/>
                <a:gd name="T66" fmla="*/ 183 w 766"/>
                <a:gd name="T67" fmla="*/ 161 h 681"/>
                <a:gd name="T68" fmla="*/ 177 w 766"/>
                <a:gd name="T69" fmla="*/ 164 h 681"/>
                <a:gd name="T70" fmla="*/ 175 w 766"/>
                <a:gd name="T71" fmla="*/ 166 h 681"/>
                <a:gd name="T72" fmla="*/ 173 w 766"/>
                <a:gd name="T73" fmla="*/ 168 h 681"/>
                <a:gd name="T74" fmla="*/ 171 w 766"/>
                <a:gd name="T75" fmla="*/ 169 h 681"/>
                <a:gd name="T76" fmla="*/ 170 w 766"/>
                <a:gd name="T77" fmla="*/ 170 h 681"/>
                <a:gd name="T78" fmla="*/ 158 w 766"/>
                <a:gd name="T79" fmla="*/ 160 h 681"/>
                <a:gd name="T80" fmla="*/ 125 w 766"/>
                <a:gd name="T81" fmla="*/ 167 h 681"/>
                <a:gd name="T82" fmla="*/ 108 w 766"/>
                <a:gd name="T83" fmla="*/ 161 h 681"/>
                <a:gd name="T84" fmla="*/ 89 w 766"/>
                <a:gd name="T85" fmla="*/ 158 h 681"/>
                <a:gd name="T86" fmla="*/ 75 w 766"/>
                <a:gd name="T87" fmla="*/ 148 h 681"/>
                <a:gd name="T88" fmla="*/ 57 w 766"/>
                <a:gd name="T89" fmla="*/ 128 h 681"/>
                <a:gd name="T90" fmla="*/ 49 w 766"/>
                <a:gd name="T91" fmla="*/ 101 h 681"/>
                <a:gd name="T92" fmla="*/ 36 w 766"/>
                <a:gd name="T93" fmla="*/ 67 h 681"/>
                <a:gd name="T94" fmla="*/ 21 w 766"/>
                <a:gd name="T95" fmla="*/ 64 h 681"/>
                <a:gd name="T96" fmla="*/ 0 w 766"/>
                <a:gd name="T97" fmla="*/ 55 h 681"/>
                <a:gd name="T98" fmla="*/ 18 w 766"/>
                <a:gd name="T99" fmla="*/ 31 h 681"/>
                <a:gd name="T100" fmla="*/ 30 w 766"/>
                <a:gd name="T101" fmla="*/ 25 h 681"/>
                <a:gd name="T102" fmla="*/ 51 w 766"/>
                <a:gd name="T103" fmla="*/ 19 h 681"/>
                <a:gd name="T104" fmla="*/ 66 w 766"/>
                <a:gd name="T105" fmla="*/ 0 h 68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6"/>
                <a:gd name="T160" fmla="*/ 0 h 681"/>
                <a:gd name="T161" fmla="*/ 766 w 766"/>
                <a:gd name="T162" fmla="*/ 681 h 68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6" h="681">
                  <a:moveTo>
                    <a:pt x="262" y="0"/>
                  </a:moveTo>
                  <a:lnTo>
                    <a:pt x="266" y="45"/>
                  </a:lnTo>
                  <a:lnTo>
                    <a:pt x="270" y="49"/>
                  </a:lnTo>
                  <a:lnTo>
                    <a:pt x="281" y="55"/>
                  </a:lnTo>
                  <a:lnTo>
                    <a:pt x="297" y="63"/>
                  </a:lnTo>
                  <a:lnTo>
                    <a:pt x="313" y="70"/>
                  </a:lnTo>
                  <a:lnTo>
                    <a:pt x="325" y="78"/>
                  </a:lnTo>
                  <a:lnTo>
                    <a:pt x="340" y="88"/>
                  </a:lnTo>
                  <a:lnTo>
                    <a:pt x="362" y="94"/>
                  </a:lnTo>
                  <a:lnTo>
                    <a:pt x="384" y="100"/>
                  </a:lnTo>
                  <a:lnTo>
                    <a:pt x="402" y="104"/>
                  </a:lnTo>
                  <a:lnTo>
                    <a:pt x="419" y="114"/>
                  </a:lnTo>
                  <a:lnTo>
                    <a:pt x="433" y="124"/>
                  </a:lnTo>
                  <a:lnTo>
                    <a:pt x="441" y="137"/>
                  </a:lnTo>
                  <a:lnTo>
                    <a:pt x="447" y="149"/>
                  </a:lnTo>
                  <a:lnTo>
                    <a:pt x="457" y="165"/>
                  </a:lnTo>
                  <a:lnTo>
                    <a:pt x="470" y="185"/>
                  </a:lnTo>
                  <a:lnTo>
                    <a:pt x="482" y="204"/>
                  </a:lnTo>
                  <a:lnTo>
                    <a:pt x="496" y="222"/>
                  </a:lnTo>
                  <a:lnTo>
                    <a:pt x="506" y="236"/>
                  </a:lnTo>
                  <a:lnTo>
                    <a:pt x="518" y="253"/>
                  </a:lnTo>
                  <a:lnTo>
                    <a:pt x="531" y="277"/>
                  </a:lnTo>
                  <a:lnTo>
                    <a:pt x="543" y="299"/>
                  </a:lnTo>
                  <a:lnTo>
                    <a:pt x="549" y="316"/>
                  </a:lnTo>
                  <a:lnTo>
                    <a:pt x="551" y="330"/>
                  </a:lnTo>
                  <a:lnTo>
                    <a:pt x="551" y="342"/>
                  </a:lnTo>
                  <a:lnTo>
                    <a:pt x="553" y="354"/>
                  </a:lnTo>
                  <a:lnTo>
                    <a:pt x="563" y="368"/>
                  </a:lnTo>
                  <a:lnTo>
                    <a:pt x="583" y="379"/>
                  </a:lnTo>
                  <a:lnTo>
                    <a:pt x="606" y="385"/>
                  </a:lnTo>
                  <a:lnTo>
                    <a:pt x="628" y="391"/>
                  </a:lnTo>
                  <a:lnTo>
                    <a:pt x="646" y="399"/>
                  </a:lnTo>
                  <a:lnTo>
                    <a:pt x="659" y="411"/>
                  </a:lnTo>
                  <a:lnTo>
                    <a:pt x="671" y="427"/>
                  </a:lnTo>
                  <a:lnTo>
                    <a:pt x="681" y="440"/>
                  </a:lnTo>
                  <a:lnTo>
                    <a:pt x="693" y="448"/>
                  </a:lnTo>
                  <a:lnTo>
                    <a:pt x="705" y="454"/>
                  </a:lnTo>
                  <a:lnTo>
                    <a:pt x="716" y="464"/>
                  </a:lnTo>
                  <a:lnTo>
                    <a:pt x="726" y="474"/>
                  </a:lnTo>
                  <a:lnTo>
                    <a:pt x="732" y="486"/>
                  </a:lnTo>
                  <a:lnTo>
                    <a:pt x="732" y="496"/>
                  </a:lnTo>
                  <a:lnTo>
                    <a:pt x="724" y="499"/>
                  </a:lnTo>
                  <a:lnTo>
                    <a:pt x="711" y="501"/>
                  </a:lnTo>
                  <a:lnTo>
                    <a:pt x="689" y="503"/>
                  </a:lnTo>
                  <a:lnTo>
                    <a:pt x="667" y="501"/>
                  </a:lnTo>
                  <a:lnTo>
                    <a:pt x="644" y="499"/>
                  </a:lnTo>
                  <a:lnTo>
                    <a:pt x="624" y="498"/>
                  </a:lnTo>
                  <a:lnTo>
                    <a:pt x="610" y="496"/>
                  </a:lnTo>
                  <a:lnTo>
                    <a:pt x="606" y="496"/>
                  </a:lnTo>
                  <a:lnTo>
                    <a:pt x="610" y="498"/>
                  </a:lnTo>
                  <a:lnTo>
                    <a:pt x="620" y="501"/>
                  </a:lnTo>
                  <a:lnTo>
                    <a:pt x="632" y="507"/>
                  </a:lnTo>
                  <a:lnTo>
                    <a:pt x="646" y="515"/>
                  </a:lnTo>
                  <a:lnTo>
                    <a:pt x="657" y="523"/>
                  </a:lnTo>
                  <a:lnTo>
                    <a:pt x="663" y="531"/>
                  </a:lnTo>
                  <a:lnTo>
                    <a:pt x="671" y="539"/>
                  </a:lnTo>
                  <a:lnTo>
                    <a:pt x="687" y="549"/>
                  </a:lnTo>
                  <a:lnTo>
                    <a:pt x="707" y="559"/>
                  </a:lnTo>
                  <a:lnTo>
                    <a:pt x="724" y="568"/>
                  </a:lnTo>
                  <a:lnTo>
                    <a:pt x="736" y="578"/>
                  </a:lnTo>
                  <a:lnTo>
                    <a:pt x="746" y="590"/>
                  </a:lnTo>
                  <a:lnTo>
                    <a:pt x="754" y="602"/>
                  </a:lnTo>
                  <a:lnTo>
                    <a:pt x="762" y="612"/>
                  </a:lnTo>
                  <a:lnTo>
                    <a:pt x="766" y="622"/>
                  </a:lnTo>
                  <a:lnTo>
                    <a:pt x="766" y="627"/>
                  </a:lnTo>
                  <a:lnTo>
                    <a:pt x="758" y="631"/>
                  </a:lnTo>
                  <a:lnTo>
                    <a:pt x="746" y="639"/>
                  </a:lnTo>
                  <a:lnTo>
                    <a:pt x="730" y="647"/>
                  </a:lnTo>
                  <a:lnTo>
                    <a:pt x="716" y="653"/>
                  </a:lnTo>
                  <a:lnTo>
                    <a:pt x="705" y="659"/>
                  </a:lnTo>
                  <a:lnTo>
                    <a:pt x="699" y="663"/>
                  </a:lnTo>
                  <a:lnTo>
                    <a:pt x="697" y="665"/>
                  </a:lnTo>
                  <a:lnTo>
                    <a:pt x="693" y="669"/>
                  </a:lnTo>
                  <a:lnTo>
                    <a:pt x="689" y="673"/>
                  </a:lnTo>
                  <a:lnTo>
                    <a:pt x="685" y="675"/>
                  </a:lnTo>
                  <a:lnTo>
                    <a:pt x="681" y="677"/>
                  </a:lnTo>
                  <a:lnTo>
                    <a:pt x="679" y="679"/>
                  </a:lnTo>
                  <a:lnTo>
                    <a:pt x="679" y="681"/>
                  </a:lnTo>
                  <a:lnTo>
                    <a:pt x="665" y="663"/>
                  </a:lnTo>
                  <a:lnTo>
                    <a:pt x="632" y="641"/>
                  </a:lnTo>
                  <a:lnTo>
                    <a:pt x="592" y="657"/>
                  </a:lnTo>
                  <a:lnTo>
                    <a:pt x="500" y="671"/>
                  </a:lnTo>
                  <a:lnTo>
                    <a:pt x="472" y="637"/>
                  </a:lnTo>
                  <a:lnTo>
                    <a:pt x="431" y="645"/>
                  </a:lnTo>
                  <a:lnTo>
                    <a:pt x="398" y="651"/>
                  </a:lnTo>
                  <a:lnTo>
                    <a:pt x="356" y="633"/>
                  </a:lnTo>
                  <a:lnTo>
                    <a:pt x="303" y="651"/>
                  </a:lnTo>
                  <a:lnTo>
                    <a:pt x="297" y="592"/>
                  </a:lnTo>
                  <a:lnTo>
                    <a:pt x="242" y="566"/>
                  </a:lnTo>
                  <a:lnTo>
                    <a:pt x="230" y="513"/>
                  </a:lnTo>
                  <a:lnTo>
                    <a:pt x="258" y="470"/>
                  </a:lnTo>
                  <a:lnTo>
                    <a:pt x="197" y="407"/>
                  </a:lnTo>
                  <a:lnTo>
                    <a:pt x="140" y="336"/>
                  </a:lnTo>
                  <a:lnTo>
                    <a:pt x="144" y="269"/>
                  </a:lnTo>
                  <a:lnTo>
                    <a:pt x="112" y="250"/>
                  </a:lnTo>
                  <a:lnTo>
                    <a:pt x="83" y="257"/>
                  </a:lnTo>
                  <a:lnTo>
                    <a:pt x="69" y="222"/>
                  </a:lnTo>
                  <a:lnTo>
                    <a:pt x="0" y="220"/>
                  </a:lnTo>
                  <a:lnTo>
                    <a:pt x="14" y="131"/>
                  </a:lnTo>
                  <a:lnTo>
                    <a:pt x="69" y="124"/>
                  </a:lnTo>
                  <a:lnTo>
                    <a:pt x="81" y="98"/>
                  </a:lnTo>
                  <a:lnTo>
                    <a:pt x="122" y="100"/>
                  </a:lnTo>
                  <a:lnTo>
                    <a:pt x="175" y="76"/>
                  </a:lnTo>
                  <a:lnTo>
                    <a:pt x="203" y="76"/>
                  </a:lnTo>
                  <a:lnTo>
                    <a:pt x="215" y="15"/>
                  </a:lnTo>
                  <a:lnTo>
                    <a:pt x="262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20" name="Freeform 84"/>
            <p:cNvSpPr>
              <a:spLocks/>
            </p:cNvSpPr>
            <p:nvPr/>
          </p:nvSpPr>
          <p:spPr bwMode="gray">
            <a:xfrm>
              <a:off x="3622" y="2455"/>
              <a:ext cx="383" cy="340"/>
            </a:xfrm>
            <a:custGeom>
              <a:avLst/>
              <a:gdLst>
                <a:gd name="T0" fmla="*/ 67 w 766"/>
                <a:gd name="T1" fmla="*/ 11 h 681"/>
                <a:gd name="T2" fmla="*/ 71 w 766"/>
                <a:gd name="T3" fmla="*/ 13 h 681"/>
                <a:gd name="T4" fmla="*/ 79 w 766"/>
                <a:gd name="T5" fmla="*/ 17 h 681"/>
                <a:gd name="T6" fmla="*/ 85 w 766"/>
                <a:gd name="T7" fmla="*/ 22 h 681"/>
                <a:gd name="T8" fmla="*/ 96 w 766"/>
                <a:gd name="T9" fmla="*/ 25 h 681"/>
                <a:gd name="T10" fmla="*/ 105 w 766"/>
                <a:gd name="T11" fmla="*/ 28 h 681"/>
                <a:gd name="T12" fmla="*/ 110 w 766"/>
                <a:gd name="T13" fmla="*/ 34 h 681"/>
                <a:gd name="T14" fmla="*/ 114 w 766"/>
                <a:gd name="T15" fmla="*/ 41 h 681"/>
                <a:gd name="T16" fmla="*/ 120 w 766"/>
                <a:gd name="T17" fmla="*/ 51 h 681"/>
                <a:gd name="T18" fmla="*/ 126 w 766"/>
                <a:gd name="T19" fmla="*/ 59 h 681"/>
                <a:gd name="T20" fmla="*/ 133 w 766"/>
                <a:gd name="T21" fmla="*/ 69 h 681"/>
                <a:gd name="T22" fmla="*/ 138 w 766"/>
                <a:gd name="T23" fmla="*/ 79 h 681"/>
                <a:gd name="T24" fmla="*/ 138 w 766"/>
                <a:gd name="T25" fmla="*/ 85 h 681"/>
                <a:gd name="T26" fmla="*/ 141 w 766"/>
                <a:gd name="T27" fmla="*/ 92 h 681"/>
                <a:gd name="T28" fmla="*/ 152 w 766"/>
                <a:gd name="T29" fmla="*/ 96 h 681"/>
                <a:gd name="T30" fmla="*/ 162 w 766"/>
                <a:gd name="T31" fmla="*/ 99 h 681"/>
                <a:gd name="T32" fmla="*/ 168 w 766"/>
                <a:gd name="T33" fmla="*/ 106 h 681"/>
                <a:gd name="T34" fmla="*/ 174 w 766"/>
                <a:gd name="T35" fmla="*/ 112 h 681"/>
                <a:gd name="T36" fmla="*/ 179 w 766"/>
                <a:gd name="T37" fmla="*/ 116 h 681"/>
                <a:gd name="T38" fmla="*/ 183 w 766"/>
                <a:gd name="T39" fmla="*/ 121 h 681"/>
                <a:gd name="T40" fmla="*/ 181 w 766"/>
                <a:gd name="T41" fmla="*/ 124 h 681"/>
                <a:gd name="T42" fmla="*/ 173 w 766"/>
                <a:gd name="T43" fmla="*/ 125 h 681"/>
                <a:gd name="T44" fmla="*/ 161 w 766"/>
                <a:gd name="T45" fmla="*/ 124 h 681"/>
                <a:gd name="T46" fmla="*/ 153 w 766"/>
                <a:gd name="T47" fmla="*/ 124 h 681"/>
                <a:gd name="T48" fmla="*/ 153 w 766"/>
                <a:gd name="T49" fmla="*/ 124 h 681"/>
                <a:gd name="T50" fmla="*/ 158 w 766"/>
                <a:gd name="T51" fmla="*/ 126 h 681"/>
                <a:gd name="T52" fmla="*/ 165 w 766"/>
                <a:gd name="T53" fmla="*/ 130 h 681"/>
                <a:gd name="T54" fmla="*/ 168 w 766"/>
                <a:gd name="T55" fmla="*/ 134 h 681"/>
                <a:gd name="T56" fmla="*/ 177 w 766"/>
                <a:gd name="T57" fmla="*/ 139 h 681"/>
                <a:gd name="T58" fmla="*/ 184 w 766"/>
                <a:gd name="T59" fmla="*/ 144 h 681"/>
                <a:gd name="T60" fmla="*/ 189 w 766"/>
                <a:gd name="T61" fmla="*/ 150 h 681"/>
                <a:gd name="T62" fmla="*/ 192 w 766"/>
                <a:gd name="T63" fmla="*/ 155 h 681"/>
                <a:gd name="T64" fmla="*/ 190 w 766"/>
                <a:gd name="T65" fmla="*/ 157 h 681"/>
                <a:gd name="T66" fmla="*/ 183 w 766"/>
                <a:gd name="T67" fmla="*/ 161 h 681"/>
                <a:gd name="T68" fmla="*/ 177 w 766"/>
                <a:gd name="T69" fmla="*/ 164 h 681"/>
                <a:gd name="T70" fmla="*/ 175 w 766"/>
                <a:gd name="T71" fmla="*/ 166 h 681"/>
                <a:gd name="T72" fmla="*/ 173 w 766"/>
                <a:gd name="T73" fmla="*/ 168 h 681"/>
                <a:gd name="T74" fmla="*/ 171 w 766"/>
                <a:gd name="T75" fmla="*/ 169 h 681"/>
                <a:gd name="T76" fmla="*/ 170 w 766"/>
                <a:gd name="T77" fmla="*/ 170 h 681"/>
                <a:gd name="T78" fmla="*/ 158 w 766"/>
                <a:gd name="T79" fmla="*/ 160 h 681"/>
                <a:gd name="T80" fmla="*/ 125 w 766"/>
                <a:gd name="T81" fmla="*/ 167 h 681"/>
                <a:gd name="T82" fmla="*/ 108 w 766"/>
                <a:gd name="T83" fmla="*/ 161 h 681"/>
                <a:gd name="T84" fmla="*/ 89 w 766"/>
                <a:gd name="T85" fmla="*/ 158 h 681"/>
                <a:gd name="T86" fmla="*/ 75 w 766"/>
                <a:gd name="T87" fmla="*/ 148 h 681"/>
                <a:gd name="T88" fmla="*/ 57 w 766"/>
                <a:gd name="T89" fmla="*/ 128 h 681"/>
                <a:gd name="T90" fmla="*/ 49 w 766"/>
                <a:gd name="T91" fmla="*/ 101 h 681"/>
                <a:gd name="T92" fmla="*/ 36 w 766"/>
                <a:gd name="T93" fmla="*/ 67 h 681"/>
                <a:gd name="T94" fmla="*/ 21 w 766"/>
                <a:gd name="T95" fmla="*/ 64 h 681"/>
                <a:gd name="T96" fmla="*/ 0 w 766"/>
                <a:gd name="T97" fmla="*/ 55 h 681"/>
                <a:gd name="T98" fmla="*/ 18 w 766"/>
                <a:gd name="T99" fmla="*/ 31 h 681"/>
                <a:gd name="T100" fmla="*/ 30 w 766"/>
                <a:gd name="T101" fmla="*/ 25 h 681"/>
                <a:gd name="T102" fmla="*/ 51 w 766"/>
                <a:gd name="T103" fmla="*/ 19 h 681"/>
                <a:gd name="T104" fmla="*/ 66 w 766"/>
                <a:gd name="T105" fmla="*/ 0 h 68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6"/>
                <a:gd name="T160" fmla="*/ 0 h 681"/>
                <a:gd name="T161" fmla="*/ 766 w 766"/>
                <a:gd name="T162" fmla="*/ 681 h 68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6" h="681">
                  <a:moveTo>
                    <a:pt x="262" y="0"/>
                  </a:moveTo>
                  <a:lnTo>
                    <a:pt x="266" y="45"/>
                  </a:lnTo>
                  <a:lnTo>
                    <a:pt x="270" y="49"/>
                  </a:lnTo>
                  <a:lnTo>
                    <a:pt x="281" y="55"/>
                  </a:lnTo>
                  <a:lnTo>
                    <a:pt x="297" y="63"/>
                  </a:lnTo>
                  <a:lnTo>
                    <a:pt x="313" y="70"/>
                  </a:lnTo>
                  <a:lnTo>
                    <a:pt x="325" y="78"/>
                  </a:lnTo>
                  <a:lnTo>
                    <a:pt x="340" y="88"/>
                  </a:lnTo>
                  <a:lnTo>
                    <a:pt x="362" y="94"/>
                  </a:lnTo>
                  <a:lnTo>
                    <a:pt x="384" y="100"/>
                  </a:lnTo>
                  <a:lnTo>
                    <a:pt x="402" y="104"/>
                  </a:lnTo>
                  <a:lnTo>
                    <a:pt x="419" y="114"/>
                  </a:lnTo>
                  <a:lnTo>
                    <a:pt x="433" y="124"/>
                  </a:lnTo>
                  <a:lnTo>
                    <a:pt x="441" y="137"/>
                  </a:lnTo>
                  <a:lnTo>
                    <a:pt x="447" y="149"/>
                  </a:lnTo>
                  <a:lnTo>
                    <a:pt x="457" y="165"/>
                  </a:lnTo>
                  <a:lnTo>
                    <a:pt x="470" y="185"/>
                  </a:lnTo>
                  <a:lnTo>
                    <a:pt x="482" y="204"/>
                  </a:lnTo>
                  <a:lnTo>
                    <a:pt x="496" y="222"/>
                  </a:lnTo>
                  <a:lnTo>
                    <a:pt x="506" y="236"/>
                  </a:lnTo>
                  <a:lnTo>
                    <a:pt x="518" y="253"/>
                  </a:lnTo>
                  <a:lnTo>
                    <a:pt x="531" y="277"/>
                  </a:lnTo>
                  <a:lnTo>
                    <a:pt x="543" y="299"/>
                  </a:lnTo>
                  <a:lnTo>
                    <a:pt x="549" y="316"/>
                  </a:lnTo>
                  <a:lnTo>
                    <a:pt x="551" y="330"/>
                  </a:lnTo>
                  <a:lnTo>
                    <a:pt x="551" y="342"/>
                  </a:lnTo>
                  <a:lnTo>
                    <a:pt x="553" y="354"/>
                  </a:lnTo>
                  <a:lnTo>
                    <a:pt x="563" y="368"/>
                  </a:lnTo>
                  <a:lnTo>
                    <a:pt x="583" y="379"/>
                  </a:lnTo>
                  <a:lnTo>
                    <a:pt x="606" y="385"/>
                  </a:lnTo>
                  <a:lnTo>
                    <a:pt x="628" y="391"/>
                  </a:lnTo>
                  <a:lnTo>
                    <a:pt x="646" y="399"/>
                  </a:lnTo>
                  <a:lnTo>
                    <a:pt x="659" y="411"/>
                  </a:lnTo>
                  <a:lnTo>
                    <a:pt x="671" y="427"/>
                  </a:lnTo>
                  <a:lnTo>
                    <a:pt x="681" y="440"/>
                  </a:lnTo>
                  <a:lnTo>
                    <a:pt x="693" y="448"/>
                  </a:lnTo>
                  <a:lnTo>
                    <a:pt x="705" y="454"/>
                  </a:lnTo>
                  <a:lnTo>
                    <a:pt x="716" y="464"/>
                  </a:lnTo>
                  <a:lnTo>
                    <a:pt x="726" y="474"/>
                  </a:lnTo>
                  <a:lnTo>
                    <a:pt x="732" y="486"/>
                  </a:lnTo>
                  <a:lnTo>
                    <a:pt x="732" y="496"/>
                  </a:lnTo>
                  <a:lnTo>
                    <a:pt x="724" y="499"/>
                  </a:lnTo>
                  <a:lnTo>
                    <a:pt x="711" y="501"/>
                  </a:lnTo>
                  <a:lnTo>
                    <a:pt x="689" y="503"/>
                  </a:lnTo>
                  <a:lnTo>
                    <a:pt x="667" y="501"/>
                  </a:lnTo>
                  <a:lnTo>
                    <a:pt x="644" y="499"/>
                  </a:lnTo>
                  <a:lnTo>
                    <a:pt x="624" y="498"/>
                  </a:lnTo>
                  <a:lnTo>
                    <a:pt x="610" y="496"/>
                  </a:lnTo>
                  <a:lnTo>
                    <a:pt x="606" y="496"/>
                  </a:lnTo>
                  <a:lnTo>
                    <a:pt x="610" y="498"/>
                  </a:lnTo>
                  <a:lnTo>
                    <a:pt x="620" y="501"/>
                  </a:lnTo>
                  <a:lnTo>
                    <a:pt x="632" y="507"/>
                  </a:lnTo>
                  <a:lnTo>
                    <a:pt x="646" y="515"/>
                  </a:lnTo>
                  <a:lnTo>
                    <a:pt x="657" y="523"/>
                  </a:lnTo>
                  <a:lnTo>
                    <a:pt x="663" y="531"/>
                  </a:lnTo>
                  <a:lnTo>
                    <a:pt x="671" y="539"/>
                  </a:lnTo>
                  <a:lnTo>
                    <a:pt x="687" y="549"/>
                  </a:lnTo>
                  <a:lnTo>
                    <a:pt x="707" y="559"/>
                  </a:lnTo>
                  <a:lnTo>
                    <a:pt x="724" y="568"/>
                  </a:lnTo>
                  <a:lnTo>
                    <a:pt x="736" y="578"/>
                  </a:lnTo>
                  <a:lnTo>
                    <a:pt x="746" y="590"/>
                  </a:lnTo>
                  <a:lnTo>
                    <a:pt x="754" y="602"/>
                  </a:lnTo>
                  <a:lnTo>
                    <a:pt x="762" y="612"/>
                  </a:lnTo>
                  <a:lnTo>
                    <a:pt x="766" y="622"/>
                  </a:lnTo>
                  <a:lnTo>
                    <a:pt x="766" y="627"/>
                  </a:lnTo>
                  <a:lnTo>
                    <a:pt x="758" y="631"/>
                  </a:lnTo>
                  <a:lnTo>
                    <a:pt x="746" y="639"/>
                  </a:lnTo>
                  <a:lnTo>
                    <a:pt x="730" y="647"/>
                  </a:lnTo>
                  <a:lnTo>
                    <a:pt x="716" y="653"/>
                  </a:lnTo>
                  <a:lnTo>
                    <a:pt x="705" y="659"/>
                  </a:lnTo>
                  <a:lnTo>
                    <a:pt x="699" y="663"/>
                  </a:lnTo>
                  <a:lnTo>
                    <a:pt x="697" y="665"/>
                  </a:lnTo>
                  <a:lnTo>
                    <a:pt x="693" y="669"/>
                  </a:lnTo>
                  <a:lnTo>
                    <a:pt x="689" y="673"/>
                  </a:lnTo>
                  <a:lnTo>
                    <a:pt x="685" y="675"/>
                  </a:lnTo>
                  <a:lnTo>
                    <a:pt x="681" y="677"/>
                  </a:lnTo>
                  <a:lnTo>
                    <a:pt x="679" y="679"/>
                  </a:lnTo>
                  <a:lnTo>
                    <a:pt x="679" y="681"/>
                  </a:lnTo>
                  <a:lnTo>
                    <a:pt x="665" y="663"/>
                  </a:lnTo>
                  <a:lnTo>
                    <a:pt x="632" y="641"/>
                  </a:lnTo>
                  <a:lnTo>
                    <a:pt x="592" y="657"/>
                  </a:lnTo>
                  <a:lnTo>
                    <a:pt x="500" y="671"/>
                  </a:lnTo>
                  <a:lnTo>
                    <a:pt x="472" y="637"/>
                  </a:lnTo>
                  <a:lnTo>
                    <a:pt x="431" y="645"/>
                  </a:lnTo>
                  <a:lnTo>
                    <a:pt x="398" y="651"/>
                  </a:lnTo>
                  <a:lnTo>
                    <a:pt x="356" y="633"/>
                  </a:lnTo>
                  <a:lnTo>
                    <a:pt x="303" y="651"/>
                  </a:lnTo>
                  <a:lnTo>
                    <a:pt x="297" y="592"/>
                  </a:lnTo>
                  <a:lnTo>
                    <a:pt x="242" y="566"/>
                  </a:lnTo>
                  <a:lnTo>
                    <a:pt x="230" y="513"/>
                  </a:lnTo>
                  <a:lnTo>
                    <a:pt x="258" y="470"/>
                  </a:lnTo>
                  <a:lnTo>
                    <a:pt x="197" y="407"/>
                  </a:lnTo>
                  <a:lnTo>
                    <a:pt x="140" y="336"/>
                  </a:lnTo>
                  <a:lnTo>
                    <a:pt x="144" y="269"/>
                  </a:lnTo>
                  <a:lnTo>
                    <a:pt x="112" y="250"/>
                  </a:lnTo>
                  <a:lnTo>
                    <a:pt x="83" y="257"/>
                  </a:lnTo>
                  <a:lnTo>
                    <a:pt x="69" y="222"/>
                  </a:lnTo>
                  <a:lnTo>
                    <a:pt x="0" y="220"/>
                  </a:lnTo>
                  <a:lnTo>
                    <a:pt x="14" y="131"/>
                  </a:lnTo>
                  <a:lnTo>
                    <a:pt x="69" y="124"/>
                  </a:lnTo>
                  <a:lnTo>
                    <a:pt x="81" y="98"/>
                  </a:lnTo>
                  <a:lnTo>
                    <a:pt x="122" y="100"/>
                  </a:lnTo>
                  <a:lnTo>
                    <a:pt x="175" y="76"/>
                  </a:lnTo>
                  <a:lnTo>
                    <a:pt x="203" y="76"/>
                  </a:lnTo>
                  <a:lnTo>
                    <a:pt x="215" y="15"/>
                  </a:lnTo>
                  <a:lnTo>
                    <a:pt x="262" y="0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21" name="Freeform 85"/>
            <p:cNvSpPr>
              <a:spLocks/>
            </p:cNvSpPr>
            <p:nvPr/>
          </p:nvSpPr>
          <p:spPr bwMode="gray">
            <a:xfrm>
              <a:off x="3848" y="2705"/>
              <a:ext cx="58" cy="77"/>
            </a:xfrm>
            <a:custGeom>
              <a:avLst/>
              <a:gdLst>
                <a:gd name="T0" fmla="*/ 0 w 116"/>
                <a:gd name="T1" fmla="*/ 0 h 156"/>
                <a:gd name="T2" fmla="*/ 1 w 116"/>
                <a:gd name="T3" fmla="*/ 1 h 156"/>
                <a:gd name="T4" fmla="*/ 2 w 116"/>
                <a:gd name="T5" fmla="*/ 4 h 156"/>
                <a:gd name="T6" fmla="*/ 4 w 116"/>
                <a:gd name="T7" fmla="*/ 8 h 156"/>
                <a:gd name="T8" fmla="*/ 5 w 116"/>
                <a:gd name="T9" fmla="*/ 13 h 156"/>
                <a:gd name="T10" fmla="*/ 6 w 116"/>
                <a:gd name="T11" fmla="*/ 16 h 156"/>
                <a:gd name="T12" fmla="*/ 6 w 116"/>
                <a:gd name="T13" fmla="*/ 20 h 156"/>
                <a:gd name="T14" fmla="*/ 8 w 116"/>
                <a:gd name="T15" fmla="*/ 25 h 156"/>
                <a:gd name="T16" fmla="*/ 11 w 116"/>
                <a:gd name="T17" fmla="*/ 30 h 156"/>
                <a:gd name="T18" fmla="*/ 12 w 116"/>
                <a:gd name="T19" fmla="*/ 33 h 156"/>
                <a:gd name="T20" fmla="*/ 13 w 116"/>
                <a:gd name="T21" fmla="*/ 35 h 156"/>
                <a:gd name="T22" fmla="*/ 15 w 116"/>
                <a:gd name="T23" fmla="*/ 36 h 156"/>
                <a:gd name="T24" fmla="*/ 18 w 116"/>
                <a:gd name="T25" fmla="*/ 38 h 156"/>
                <a:gd name="T26" fmla="*/ 21 w 116"/>
                <a:gd name="T27" fmla="*/ 38 h 156"/>
                <a:gd name="T28" fmla="*/ 24 w 116"/>
                <a:gd name="T29" fmla="*/ 38 h 156"/>
                <a:gd name="T30" fmla="*/ 27 w 116"/>
                <a:gd name="T31" fmla="*/ 37 h 156"/>
                <a:gd name="T32" fmla="*/ 29 w 116"/>
                <a:gd name="T33" fmla="*/ 34 h 156"/>
                <a:gd name="T34" fmla="*/ 29 w 116"/>
                <a:gd name="T35" fmla="*/ 30 h 156"/>
                <a:gd name="T36" fmla="*/ 27 w 116"/>
                <a:gd name="T37" fmla="*/ 26 h 156"/>
                <a:gd name="T38" fmla="*/ 24 w 116"/>
                <a:gd name="T39" fmla="*/ 22 h 156"/>
                <a:gd name="T40" fmla="*/ 19 w 116"/>
                <a:gd name="T41" fmla="*/ 19 h 156"/>
                <a:gd name="T42" fmla="*/ 15 w 116"/>
                <a:gd name="T43" fmla="*/ 16 h 156"/>
                <a:gd name="T44" fmla="*/ 11 w 116"/>
                <a:gd name="T45" fmla="*/ 13 h 156"/>
                <a:gd name="T46" fmla="*/ 10 w 116"/>
                <a:gd name="T47" fmla="*/ 11 h 156"/>
                <a:gd name="T48" fmla="*/ 8 w 116"/>
                <a:gd name="T49" fmla="*/ 8 h 156"/>
                <a:gd name="T50" fmla="*/ 6 w 116"/>
                <a:gd name="T51" fmla="*/ 5 h 156"/>
                <a:gd name="T52" fmla="*/ 3 w 116"/>
                <a:gd name="T53" fmla="*/ 3 h 156"/>
                <a:gd name="T54" fmla="*/ 1 w 116"/>
                <a:gd name="T55" fmla="*/ 1 h 156"/>
                <a:gd name="T56" fmla="*/ 0 w 116"/>
                <a:gd name="T57" fmla="*/ 0 h 15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6"/>
                <a:gd name="T88" fmla="*/ 0 h 156"/>
                <a:gd name="T89" fmla="*/ 116 w 116"/>
                <a:gd name="T90" fmla="*/ 156 h 15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6" h="156">
                  <a:moveTo>
                    <a:pt x="0" y="0"/>
                  </a:moveTo>
                  <a:lnTo>
                    <a:pt x="2" y="6"/>
                  </a:lnTo>
                  <a:lnTo>
                    <a:pt x="8" y="18"/>
                  </a:lnTo>
                  <a:lnTo>
                    <a:pt x="13" y="34"/>
                  </a:lnTo>
                  <a:lnTo>
                    <a:pt x="19" y="52"/>
                  </a:lnTo>
                  <a:lnTo>
                    <a:pt x="21" y="65"/>
                  </a:lnTo>
                  <a:lnTo>
                    <a:pt x="23" y="83"/>
                  </a:lnTo>
                  <a:lnTo>
                    <a:pt x="31" y="103"/>
                  </a:lnTo>
                  <a:lnTo>
                    <a:pt x="41" y="121"/>
                  </a:lnTo>
                  <a:lnTo>
                    <a:pt x="47" y="136"/>
                  </a:lnTo>
                  <a:lnTo>
                    <a:pt x="49" y="142"/>
                  </a:lnTo>
                  <a:lnTo>
                    <a:pt x="59" y="148"/>
                  </a:lnTo>
                  <a:lnTo>
                    <a:pt x="69" y="154"/>
                  </a:lnTo>
                  <a:lnTo>
                    <a:pt x="82" y="156"/>
                  </a:lnTo>
                  <a:lnTo>
                    <a:pt x="94" y="156"/>
                  </a:lnTo>
                  <a:lnTo>
                    <a:pt x="106" y="150"/>
                  </a:lnTo>
                  <a:lnTo>
                    <a:pt x="114" y="138"/>
                  </a:lnTo>
                  <a:lnTo>
                    <a:pt x="116" y="123"/>
                  </a:lnTo>
                  <a:lnTo>
                    <a:pt x="108" y="107"/>
                  </a:lnTo>
                  <a:lnTo>
                    <a:pt x="94" y="91"/>
                  </a:lnTo>
                  <a:lnTo>
                    <a:pt x="76" y="77"/>
                  </a:lnTo>
                  <a:lnTo>
                    <a:pt x="59" y="65"/>
                  </a:lnTo>
                  <a:lnTo>
                    <a:pt x="43" y="54"/>
                  </a:lnTo>
                  <a:lnTo>
                    <a:pt x="37" y="46"/>
                  </a:lnTo>
                  <a:lnTo>
                    <a:pt x="31" y="34"/>
                  </a:lnTo>
                  <a:lnTo>
                    <a:pt x="21" y="22"/>
                  </a:lnTo>
                  <a:lnTo>
                    <a:pt x="12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22" name="Freeform 86"/>
            <p:cNvSpPr>
              <a:spLocks/>
            </p:cNvSpPr>
            <p:nvPr/>
          </p:nvSpPr>
          <p:spPr bwMode="gray">
            <a:xfrm>
              <a:off x="3848" y="2705"/>
              <a:ext cx="58" cy="77"/>
            </a:xfrm>
            <a:custGeom>
              <a:avLst/>
              <a:gdLst>
                <a:gd name="T0" fmla="*/ 0 w 116"/>
                <a:gd name="T1" fmla="*/ 0 h 156"/>
                <a:gd name="T2" fmla="*/ 1 w 116"/>
                <a:gd name="T3" fmla="*/ 1 h 156"/>
                <a:gd name="T4" fmla="*/ 2 w 116"/>
                <a:gd name="T5" fmla="*/ 4 h 156"/>
                <a:gd name="T6" fmla="*/ 4 w 116"/>
                <a:gd name="T7" fmla="*/ 8 h 156"/>
                <a:gd name="T8" fmla="*/ 5 w 116"/>
                <a:gd name="T9" fmla="*/ 13 h 156"/>
                <a:gd name="T10" fmla="*/ 6 w 116"/>
                <a:gd name="T11" fmla="*/ 16 h 156"/>
                <a:gd name="T12" fmla="*/ 6 w 116"/>
                <a:gd name="T13" fmla="*/ 20 h 156"/>
                <a:gd name="T14" fmla="*/ 8 w 116"/>
                <a:gd name="T15" fmla="*/ 25 h 156"/>
                <a:gd name="T16" fmla="*/ 11 w 116"/>
                <a:gd name="T17" fmla="*/ 30 h 156"/>
                <a:gd name="T18" fmla="*/ 12 w 116"/>
                <a:gd name="T19" fmla="*/ 33 h 156"/>
                <a:gd name="T20" fmla="*/ 13 w 116"/>
                <a:gd name="T21" fmla="*/ 35 h 156"/>
                <a:gd name="T22" fmla="*/ 15 w 116"/>
                <a:gd name="T23" fmla="*/ 36 h 156"/>
                <a:gd name="T24" fmla="*/ 18 w 116"/>
                <a:gd name="T25" fmla="*/ 38 h 156"/>
                <a:gd name="T26" fmla="*/ 21 w 116"/>
                <a:gd name="T27" fmla="*/ 38 h 156"/>
                <a:gd name="T28" fmla="*/ 24 w 116"/>
                <a:gd name="T29" fmla="*/ 38 h 156"/>
                <a:gd name="T30" fmla="*/ 27 w 116"/>
                <a:gd name="T31" fmla="*/ 37 h 156"/>
                <a:gd name="T32" fmla="*/ 29 w 116"/>
                <a:gd name="T33" fmla="*/ 34 h 156"/>
                <a:gd name="T34" fmla="*/ 29 w 116"/>
                <a:gd name="T35" fmla="*/ 30 h 156"/>
                <a:gd name="T36" fmla="*/ 27 w 116"/>
                <a:gd name="T37" fmla="*/ 26 h 156"/>
                <a:gd name="T38" fmla="*/ 24 w 116"/>
                <a:gd name="T39" fmla="*/ 22 h 156"/>
                <a:gd name="T40" fmla="*/ 19 w 116"/>
                <a:gd name="T41" fmla="*/ 19 h 156"/>
                <a:gd name="T42" fmla="*/ 15 w 116"/>
                <a:gd name="T43" fmla="*/ 16 h 156"/>
                <a:gd name="T44" fmla="*/ 11 w 116"/>
                <a:gd name="T45" fmla="*/ 13 h 156"/>
                <a:gd name="T46" fmla="*/ 10 w 116"/>
                <a:gd name="T47" fmla="*/ 11 h 156"/>
                <a:gd name="T48" fmla="*/ 8 w 116"/>
                <a:gd name="T49" fmla="*/ 8 h 156"/>
                <a:gd name="T50" fmla="*/ 6 w 116"/>
                <a:gd name="T51" fmla="*/ 5 h 156"/>
                <a:gd name="T52" fmla="*/ 3 w 116"/>
                <a:gd name="T53" fmla="*/ 3 h 156"/>
                <a:gd name="T54" fmla="*/ 1 w 116"/>
                <a:gd name="T55" fmla="*/ 1 h 156"/>
                <a:gd name="T56" fmla="*/ 0 w 116"/>
                <a:gd name="T57" fmla="*/ 0 h 15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6"/>
                <a:gd name="T88" fmla="*/ 0 h 156"/>
                <a:gd name="T89" fmla="*/ 116 w 116"/>
                <a:gd name="T90" fmla="*/ 156 h 15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6" h="156">
                  <a:moveTo>
                    <a:pt x="0" y="0"/>
                  </a:moveTo>
                  <a:lnTo>
                    <a:pt x="2" y="6"/>
                  </a:lnTo>
                  <a:lnTo>
                    <a:pt x="8" y="18"/>
                  </a:lnTo>
                  <a:lnTo>
                    <a:pt x="13" y="34"/>
                  </a:lnTo>
                  <a:lnTo>
                    <a:pt x="19" y="52"/>
                  </a:lnTo>
                  <a:lnTo>
                    <a:pt x="21" y="65"/>
                  </a:lnTo>
                  <a:lnTo>
                    <a:pt x="23" y="83"/>
                  </a:lnTo>
                  <a:lnTo>
                    <a:pt x="31" y="103"/>
                  </a:lnTo>
                  <a:lnTo>
                    <a:pt x="41" y="121"/>
                  </a:lnTo>
                  <a:lnTo>
                    <a:pt x="47" y="136"/>
                  </a:lnTo>
                  <a:lnTo>
                    <a:pt x="49" y="142"/>
                  </a:lnTo>
                  <a:lnTo>
                    <a:pt x="59" y="148"/>
                  </a:lnTo>
                  <a:lnTo>
                    <a:pt x="69" y="154"/>
                  </a:lnTo>
                  <a:lnTo>
                    <a:pt x="82" y="156"/>
                  </a:lnTo>
                  <a:lnTo>
                    <a:pt x="94" y="156"/>
                  </a:lnTo>
                  <a:lnTo>
                    <a:pt x="106" y="150"/>
                  </a:lnTo>
                  <a:lnTo>
                    <a:pt x="114" y="138"/>
                  </a:lnTo>
                  <a:lnTo>
                    <a:pt x="116" y="123"/>
                  </a:lnTo>
                  <a:lnTo>
                    <a:pt x="108" y="107"/>
                  </a:lnTo>
                  <a:lnTo>
                    <a:pt x="94" y="91"/>
                  </a:lnTo>
                  <a:lnTo>
                    <a:pt x="76" y="77"/>
                  </a:lnTo>
                  <a:lnTo>
                    <a:pt x="59" y="65"/>
                  </a:lnTo>
                  <a:lnTo>
                    <a:pt x="43" y="54"/>
                  </a:lnTo>
                  <a:lnTo>
                    <a:pt x="37" y="46"/>
                  </a:lnTo>
                  <a:lnTo>
                    <a:pt x="31" y="34"/>
                  </a:lnTo>
                  <a:lnTo>
                    <a:pt x="21" y="22"/>
                  </a:lnTo>
                  <a:lnTo>
                    <a:pt x="12" y="12"/>
                  </a:lnTo>
                  <a:lnTo>
                    <a:pt x="2" y="4"/>
                  </a:lnTo>
                  <a:lnTo>
                    <a:pt x="0" y="0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23" name="Freeform 87"/>
            <p:cNvSpPr>
              <a:spLocks/>
            </p:cNvSpPr>
            <p:nvPr/>
          </p:nvSpPr>
          <p:spPr bwMode="gray">
            <a:xfrm>
              <a:off x="3714" y="2597"/>
              <a:ext cx="37" cy="32"/>
            </a:xfrm>
            <a:custGeom>
              <a:avLst/>
              <a:gdLst>
                <a:gd name="T0" fmla="*/ 0 w 75"/>
                <a:gd name="T1" fmla="*/ 12 h 63"/>
                <a:gd name="T2" fmla="*/ 8 w 75"/>
                <a:gd name="T3" fmla="*/ 0 h 63"/>
                <a:gd name="T4" fmla="*/ 18 w 75"/>
                <a:gd name="T5" fmla="*/ 4 h 63"/>
                <a:gd name="T6" fmla="*/ 18 w 75"/>
                <a:gd name="T7" fmla="*/ 13 h 63"/>
                <a:gd name="T8" fmla="*/ 8 w 75"/>
                <a:gd name="T9" fmla="*/ 16 h 63"/>
                <a:gd name="T10" fmla="*/ 0 w 75"/>
                <a:gd name="T11" fmla="*/ 12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63"/>
                <a:gd name="T20" fmla="*/ 75 w 75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63">
                  <a:moveTo>
                    <a:pt x="0" y="45"/>
                  </a:moveTo>
                  <a:lnTo>
                    <a:pt x="33" y="0"/>
                  </a:lnTo>
                  <a:lnTo>
                    <a:pt x="73" y="14"/>
                  </a:lnTo>
                  <a:lnTo>
                    <a:pt x="75" y="49"/>
                  </a:lnTo>
                  <a:lnTo>
                    <a:pt x="32" y="63"/>
                  </a:lnTo>
                  <a:lnTo>
                    <a:pt x="0" y="4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24" name="Freeform 88"/>
            <p:cNvSpPr>
              <a:spLocks/>
            </p:cNvSpPr>
            <p:nvPr/>
          </p:nvSpPr>
          <p:spPr bwMode="gray">
            <a:xfrm>
              <a:off x="3714" y="2597"/>
              <a:ext cx="37" cy="32"/>
            </a:xfrm>
            <a:custGeom>
              <a:avLst/>
              <a:gdLst>
                <a:gd name="T0" fmla="*/ 0 w 75"/>
                <a:gd name="T1" fmla="*/ 12 h 63"/>
                <a:gd name="T2" fmla="*/ 8 w 75"/>
                <a:gd name="T3" fmla="*/ 0 h 63"/>
                <a:gd name="T4" fmla="*/ 18 w 75"/>
                <a:gd name="T5" fmla="*/ 4 h 63"/>
                <a:gd name="T6" fmla="*/ 18 w 75"/>
                <a:gd name="T7" fmla="*/ 13 h 63"/>
                <a:gd name="T8" fmla="*/ 8 w 75"/>
                <a:gd name="T9" fmla="*/ 16 h 63"/>
                <a:gd name="T10" fmla="*/ 0 w 75"/>
                <a:gd name="T11" fmla="*/ 12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63"/>
                <a:gd name="T20" fmla="*/ 75 w 75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63">
                  <a:moveTo>
                    <a:pt x="0" y="45"/>
                  </a:moveTo>
                  <a:lnTo>
                    <a:pt x="33" y="0"/>
                  </a:lnTo>
                  <a:lnTo>
                    <a:pt x="73" y="14"/>
                  </a:lnTo>
                  <a:lnTo>
                    <a:pt x="75" y="49"/>
                  </a:lnTo>
                  <a:lnTo>
                    <a:pt x="32" y="63"/>
                  </a:lnTo>
                  <a:lnTo>
                    <a:pt x="0" y="45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25" name="Freeform 89"/>
            <p:cNvSpPr>
              <a:spLocks/>
            </p:cNvSpPr>
            <p:nvPr/>
          </p:nvSpPr>
          <p:spPr bwMode="gray">
            <a:xfrm>
              <a:off x="3768" y="2614"/>
              <a:ext cx="37" cy="52"/>
            </a:xfrm>
            <a:custGeom>
              <a:avLst/>
              <a:gdLst>
                <a:gd name="T0" fmla="*/ 0 w 73"/>
                <a:gd name="T1" fmla="*/ 10 h 105"/>
                <a:gd name="T2" fmla="*/ 9 w 73"/>
                <a:gd name="T3" fmla="*/ 0 h 105"/>
                <a:gd name="T4" fmla="*/ 16 w 73"/>
                <a:gd name="T5" fmla="*/ 12 h 105"/>
                <a:gd name="T6" fmla="*/ 19 w 73"/>
                <a:gd name="T7" fmla="*/ 26 h 105"/>
                <a:gd name="T8" fmla="*/ 9 w 73"/>
                <a:gd name="T9" fmla="*/ 19 h 105"/>
                <a:gd name="T10" fmla="*/ 0 w 73"/>
                <a:gd name="T11" fmla="*/ 10 h 1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"/>
                <a:gd name="T19" fmla="*/ 0 h 105"/>
                <a:gd name="T20" fmla="*/ 73 w 73"/>
                <a:gd name="T21" fmla="*/ 105 h 1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" h="105">
                  <a:moveTo>
                    <a:pt x="0" y="40"/>
                  </a:moveTo>
                  <a:lnTo>
                    <a:pt x="34" y="0"/>
                  </a:lnTo>
                  <a:lnTo>
                    <a:pt x="63" y="48"/>
                  </a:lnTo>
                  <a:lnTo>
                    <a:pt x="73" y="105"/>
                  </a:lnTo>
                  <a:lnTo>
                    <a:pt x="34" y="77"/>
                  </a:lnTo>
                  <a:lnTo>
                    <a:pt x="0" y="4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26" name="Freeform 90"/>
            <p:cNvSpPr>
              <a:spLocks/>
            </p:cNvSpPr>
            <p:nvPr/>
          </p:nvSpPr>
          <p:spPr bwMode="gray">
            <a:xfrm>
              <a:off x="3768" y="2614"/>
              <a:ext cx="37" cy="52"/>
            </a:xfrm>
            <a:custGeom>
              <a:avLst/>
              <a:gdLst>
                <a:gd name="T0" fmla="*/ 0 w 73"/>
                <a:gd name="T1" fmla="*/ 10 h 105"/>
                <a:gd name="T2" fmla="*/ 9 w 73"/>
                <a:gd name="T3" fmla="*/ 0 h 105"/>
                <a:gd name="T4" fmla="*/ 16 w 73"/>
                <a:gd name="T5" fmla="*/ 12 h 105"/>
                <a:gd name="T6" fmla="*/ 19 w 73"/>
                <a:gd name="T7" fmla="*/ 26 h 105"/>
                <a:gd name="T8" fmla="*/ 9 w 73"/>
                <a:gd name="T9" fmla="*/ 19 h 105"/>
                <a:gd name="T10" fmla="*/ 0 w 73"/>
                <a:gd name="T11" fmla="*/ 10 h 1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"/>
                <a:gd name="T19" fmla="*/ 0 h 105"/>
                <a:gd name="T20" fmla="*/ 73 w 73"/>
                <a:gd name="T21" fmla="*/ 105 h 1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" h="105">
                  <a:moveTo>
                    <a:pt x="0" y="40"/>
                  </a:moveTo>
                  <a:lnTo>
                    <a:pt x="34" y="0"/>
                  </a:lnTo>
                  <a:lnTo>
                    <a:pt x="63" y="48"/>
                  </a:lnTo>
                  <a:lnTo>
                    <a:pt x="73" y="105"/>
                  </a:lnTo>
                  <a:lnTo>
                    <a:pt x="34" y="77"/>
                  </a:lnTo>
                  <a:lnTo>
                    <a:pt x="0" y="40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27" name="Freeform 91"/>
            <p:cNvSpPr>
              <a:spLocks/>
            </p:cNvSpPr>
            <p:nvPr/>
          </p:nvSpPr>
          <p:spPr bwMode="gray">
            <a:xfrm>
              <a:off x="3451" y="2207"/>
              <a:ext cx="493" cy="331"/>
            </a:xfrm>
            <a:custGeom>
              <a:avLst/>
              <a:gdLst>
                <a:gd name="T0" fmla="*/ 81 w 987"/>
                <a:gd name="T1" fmla="*/ 0 h 663"/>
                <a:gd name="T2" fmla="*/ 88 w 987"/>
                <a:gd name="T3" fmla="*/ 3 h 663"/>
                <a:gd name="T4" fmla="*/ 96 w 987"/>
                <a:gd name="T5" fmla="*/ 5 h 663"/>
                <a:gd name="T6" fmla="*/ 103 w 987"/>
                <a:gd name="T7" fmla="*/ 2 h 663"/>
                <a:gd name="T8" fmla="*/ 111 w 987"/>
                <a:gd name="T9" fmla="*/ 0 h 663"/>
                <a:gd name="T10" fmla="*/ 119 w 987"/>
                <a:gd name="T11" fmla="*/ 5 h 663"/>
                <a:gd name="T12" fmla="*/ 125 w 987"/>
                <a:gd name="T13" fmla="*/ 15 h 663"/>
                <a:gd name="T14" fmla="*/ 126 w 987"/>
                <a:gd name="T15" fmla="*/ 24 h 663"/>
                <a:gd name="T16" fmla="*/ 128 w 987"/>
                <a:gd name="T17" fmla="*/ 32 h 663"/>
                <a:gd name="T18" fmla="*/ 133 w 987"/>
                <a:gd name="T19" fmla="*/ 37 h 663"/>
                <a:gd name="T20" fmla="*/ 141 w 987"/>
                <a:gd name="T21" fmla="*/ 39 h 663"/>
                <a:gd name="T22" fmla="*/ 149 w 987"/>
                <a:gd name="T23" fmla="*/ 38 h 663"/>
                <a:gd name="T24" fmla="*/ 154 w 987"/>
                <a:gd name="T25" fmla="*/ 33 h 663"/>
                <a:gd name="T26" fmla="*/ 160 w 987"/>
                <a:gd name="T27" fmla="*/ 24 h 663"/>
                <a:gd name="T28" fmla="*/ 167 w 987"/>
                <a:gd name="T29" fmla="*/ 15 h 663"/>
                <a:gd name="T30" fmla="*/ 175 w 987"/>
                <a:gd name="T31" fmla="*/ 6 h 663"/>
                <a:gd name="T32" fmla="*/ 184 w 987"/>
                <a:gd name="T33" fmla="*/ 2 h 663"/>
                <a:gd name="T34" fmla="*/ 191 w 987"/>
                <a:gd name="T35" fmla="*/ 4 h 663"/>
                <a:gd name="T36" fmla="*/ 200 w 987"/>
                <a:gd name="T37" fmla="*/ 9 h 663"/>
                <a:gd name="T38" fmla="*/ 212 w 987"/>
                <a:gd name="T39" fmla="*/ 11 h 663"/>
                <a:gd name="T40" fmla="*/ 224 w 987"/>
                <a:gd name="T41" fmla="*/ 9 h 663"/>
                <a:gd name="T42" fmla="*/ 234 w 987"/>
                <a:gd name="T43" fmla="*/ 7 h 663"/>
                <a:gd name="T44" fmla="*/ 241 w 987"/>
                <a:gd name="T45" fmla="*/ 5 h 663"/>
                <a:gd name="T46" fmla="*/ 246 w 987"/>
                <a:gd name="T47" fmla="*/ 5 h 663"/>
                <a:gd name="T48" fmla="*/ 246 w 987"/>
                <a:gd name="T49" fmla="*/ 12 h 663"/>
                <a:gd name="T50" fmla="*/ 245 w 987"/>
                <a:gd name="T51" fmla="*/ 23 h 663"/>
                <a:gd name="T52" fmla="*/ 243 w 987"/>
                <a:gd name="T53" fmla="*/ 31 h 663"/>
                <a:gd name="T54" fmla="*/ 237 w 987"/>
                <a:gd name="T55" fmla="*/ 32 h 663"/>
                <a:gd name="T56" fmla="*/ 231 w 987"/>
                <a:gd name="T57" fmla="*/ 31 h 663"/>
                <a:gd name="T58" fmla="*/ 225 w 987"/>
                <a:gd name="T59" fmla="*/ 32 h 663"/>
                <a:gd name="T60" fmla="*/ 216 w 987"/>
                <a:gd name="T61" fmla="*/ 41 h 663"/>
                <a:gd name="T62" fmla="*/ 205 w 987"/>
                <a:gd name="T63" fmla="*/ 49 h 663"/>
                <a:gd name="T64" fmla="*/ 198 w 987"/>
                <a:gd name="T65" fmla="*/ 51 h 663"/>
                <a:gd name="T66" fmla="*/ 191 w 987"/>
                <a:gd name="T67" fmla="*/ 52 h 663"/>
                <a:gd name="T68" fmla="*/ 189 w 987"/>
                <a:gd name="T69" fmla="*/ 55 h 663"/>
                <a:gd name="T70" fmla="*/ 191 w 987"/>
                <a:gd name="T71" fmla="*/ 63 h 663"/>
                <a:gd name="T72" fmla="*/ 190 w 987"/>
                <a:gd name="T73" fmla="*/ 72 h 663"/>
                <a:gd name="T74" fmla="*/ 185 w 987"/>
                <a:gd name="T75" fmla="*/ 77 h 663"/>
                <a:gd name="T76" fmla="*/ 177 w 987"/>
                <a:gd name="T77" fmla="*/ 79 h 663"/>
                <a:gd name="T78" fmla="*/ 171 w 987"/>
                <a:gd name="T79" fmla="*/ 79 h 663"/>
                <a:gd name="T80" fmla="*/ 170 w 987"/>
                <a:gd name="T81" fmla="*/ 84 h 663"/>
                <a:gd name="T82" fmla="*/ 170 w 987"/>
                <a:gd name="T83" fmla="*/ 93 h 663"/>
                <a:gd name="T84" fmla="*/ 168 w 987"/>
                <a:gd name="T85" fmla="*/ 101 h 663"/>
                <a:gd name="T86" fmla="*/ 163 w 987"/>
                <a:gd name="T87" fmla="*/ 106 h 663"/>
                <a:gd name="T88" fmla="*/ 157 w 987"/>
                <a:gd name="T89" fmla="*/ 111 h 663"/>
                <a:gd name="T90" fmla="*/ 155 w 987"/>
                <a:gd name="T91" fmla="*/ 118 h 663"/>
                <a:gd name="T92" fmla="*/ 152 w 987"/>
                <a:gd name="T93" fmla="*/ 123 h 663"/>
                <a:gd name="T94" fmla="*/ 139 w 987"/>
                <a:gd name="T95" fmla="*/ 127 h 663"/>
                <a:gd name="T96" fmla="*/ 129 w 987"/>
                <a:gd name="T97" fmla="*/ 143 h 663"/>
                <a:gd name="T98" fmla="*/ 106 w 987"/>
                <a:gd name="T99" fmla="*/ 148 h 663"/>
                <a:gd name="T100" fmla="*/ 89 w 987"/>
                <a:gd name="T101" fmla="*/ 156 h 663"/>
                <a:gd name="T102" fmla="*/ 66 w 987"/>
                <a:gd name="T103" fmla="*/ 144 h 663"/>
                <a:gd name="T104" fmla="*/ 52 w 987"/>
                <a:gd name="T105" fmla="*/ 160 h 663"/>
                <a:gd name="T106" fmla="*/ 13 w 987"/>
                <a:gd name="T107" fmla="*/ 152 h 663"/>
                <a:gd name="T108" fmla="*/ 0 w 987"/>
                <a:gd name="T109" fmla="*/ 140 h 663"/>
                <a:gd name="T110" fmla="*/ 14 w 987"/>
                <a:gd name="T111" fmla="*/ 98 h 663"/>
                <a:gd name="T112" fmla="*/ 8 w 987"/>
                <a:gd name="T113" fmla="*/ 78 h 663"/>
                <a:gd name="T114" fmla="*/ 26 w 987"/>
                <a:gd name="T115" fmla="*/ 45 h 663"/>
                <a:gd name="T116" fmla="*/ 50 w 987"/>
                <a:gd name="T117" fmla="*/ 22 h 663"/>
                <a:gd name="T118" fmla="*/ 80 w 987"/>
                <a:gd name="T119" fmla="*/ 0 h 66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87"/>
                <a:gd name="T181" fmla="*/ 0 h 663"/>
                <a:gd name="T182" fmla="*/ 987 w 987"/>
                <a:gd name="T183" fmla="*/ 663 h 66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87" h="663">
                  <a:moveTo>
                    <a:pt x="323" y="0"/>
                  </a:moveTo>
                  <a:lnTo>
                    <a:pt x="327" y="2"/>
                  </a:lnTo>
                  <a:lnTo>
                    <a:pt x="339" y="7"/>
                  </a:lnTo>
                  <a:lnTo>
                    <a:pt x="353" y="13"/>
                  </a:lnTo>
                  <a:lnTo>
                    <a:pt x="369" y="19"/>
                  </a:lnTo>
                  <a:lnTo>
                    <a:pt x="384" y="21"/>
                  </a:lnTo>
                  <a:lnTo>
                    <a:pt x="398" y="19"/>
                  </a:lnTo>
                  <a:lnTo>
                    <a:pt x="414" y="9"/>
                  </a:lnTo>
                  <a:lnTo>
                    <a:pt x="432" y="2"/>
                  </a:lnTo>
                  <a:lnTo>
                    <a:pt x="447" y="2"/>
                  </a:lnTo>
                  <a:lnTo>
                    <a:pt x="463" y="7"/>
                  </a:lnTo>
                  <a:lnTo>
                    <a:pt x="479" y="23"/>
                  </a:lnTo>
                  <a:lnTo>
                    <a:pt x="493" y="43"/>
                  </a:lnTo>
                  <a:lnTo>
                    <a:pt x="500" y="63"/>
                  </a:lnTo>
                  <a:lnTo>
                    <a:pt x="504" y="82"/>
                  </a:lnTo>
                  <a:lnTo>
                    <a:pt x="504" y="98"/>
                  </a:lnTo>
                  <a:lnTo>
                    <a:pt x="508" y="114"/>
                  </a:lnTo>
                  <a:lnTo>
                    <a:pt x="512" y="129"/>
                  </a:lnTo>
                  <a:lnTo>
                    <a:pt x="522" y="143"/>
                  </a:lnTo>
                  <a:lnTo>
                    <a:pt x="534" y="151"/>
                  </a:lnTo>
                  <a:lnTo>
                    <a:pt x="550" y="155"/>
                  </a:lnTo>
                  <a:lnTo>
                    <a:pt x="567" y="157"/>
                  </a:lnTo>
                  <a:lnTo>
                    <a:pt x="585" y="157"/>
                  </a:lnTo>
                  <a:lnTo>
                    <a:pt x="599" y="153"/>
                  </a:lnTo>
                  <a:lnTo>
                    <a:pt x="609" y="147"/>
                  </a:lnTo>
                  <a:lnTo>
                    <a:pt x="617" y="133"/>
                  </a:lnTo>
                  <a:lnTo>
                    <a:pt x="628" y="116"/>
                  </a:lnTo>
                  <a:lnTo>
                    <a:pt x="642" y="96"/>
                  </a:lnTo>
                  <a:lnTo>
                    <a:pt x="656" y="76"/>
                  </a:lnTo>
                  <a:lnTo>
                    <a:pt x="668" y="61"/>
                  </a:lnTo>
                  <a:lnTo>
                    <a:pt x="683" y="43"/>
                  </a:lnTo>
                  <a:lnTo>
                    <a:pt x="703" y="27"/>
                  </a:lnTo>
                  <a:lnTo>
                    <a:pt x="723" y="15"/>
                  </a:lnTo>
                  <a:lnTo>
                    <a:pt x="737" y="9"/>
                  </a:lnTo>
                  <a:lnTo>
                    <a:pt x="748" y="11"/>
                  </a:lnTo>
                  <a:lnTo>
                    <a:pt x="764" y="19"/>
                  </a:lnTo>
                  <a:lnTo>
                    <a:pt x="782" y="27"/>
                  </a:lnTo>
                  <a:lnTo>
                    <a:pt x="802" y="37"/>
                  </a:lnTo>
                  <a:lnTo>
                    <a:pt x="823" y="45"/>
                  </a:lnTo>
                  <a:lnTo>
                    <a:pt x="851" y="47"/>
                  </a:lnTo>
                  <a:lnTo>
                    <a:pt x="874" y="43"/>
                  </a:lnTo>
                  <a:lnTo>
                    <a:pt x="896" y="37"/>
                  </a:lnTo>
                  <a:lnTo>
                    <a:pt x="920" y="33"/>
                  </a:lnTo>
                  <a:lnTo>
                    <a:pt x="937" y="29"/>
                  </a:lnTo>
                  <a:lnTo>
                    <a:pt x="953" y="25"/>
                  </a:lnTo>
                  <a:lnTo>
                    <a:pt x="967" y="21"/>
                  </a:lnTo>
                  <a:lnTo>
                    <a:pt x="979" y="19"/>
                  </a:lnTo>
                  <a:lnTo>
                    <a:pt x="985" y="21"/>
                  </a:lnTo>
                  <a:lnTo>
                    <a:pt x="987" y="31"/>
                  </a:lnTo>
                  <a:lnTo>
                    <a:pt x="987" y="51"/>
                  </a:lnTo>
                  <a:lnTo>
                    <a:pt x="985" y="70"/>
                  </a:lnTo>
                  <a:lnTo>
                    <a:pt x="983" y="92"/>
                  </a:lnTo>
                  <a:lnTo>
                    <a:pt x="979" y="112"/>
                  </a:lnTo>
                  <a:lnTo>
                    <a:pt x="973" y="124"/>
                  </a:lnTo>
                  <a:lnTo>
                    <a:pt x="963" y="128"/>
                  </a:lnTo>
                  <a:lnTo>
                    <a:pt x="951" y="128"/>
                  </a:lnTo>
                  <a:lnTo>
                    <a:pt x="937" y="126"/>
                  </a:lnTo>
                  <a:lnTo>
                    <a:pt x="926" y="124"/>
                  </a:lnTo>
                  <a:lnTo>
                    <a:pt x="912" y="126"/>
                  </a:lnTo>
                  <a:lnTo>
                    <a:pt x="902" y="131"/>
                  </a:lnTo>
                  <a:lnTo>
                    <a:pt x="886" y="147"/>
                  </a:lnTo>
                  <a:lnTo>
                    <a:pt x="865" y="167"/>
                  </a:lnTo>
                  <a:lnTo>
                    <a:pt x="843" y="185"/>
                  </a:lnTo>
                  <a:lnTo>
                    <a:pt x="821" y="198"/>
                  </a:lnTo>
                  <a:lnTo>
                    <a:pt x="807" y="204"/>
                  </a:lnTo>
                  <a:lnTo>
                    <a:pt x="792" y="206"/>
                  </a:lnTo>
                  <a:lnTo>
                    <a:pt x="778" y="206"/>
                  </a:lnTo>
                  <a:lnTo>
                    <a:pt x="766" y="208"/>
                  </a:lnTo>
                  <a:lnTo>
                    <a:pt x="760" y="212"/>
                  </a:lnTo>
                  <a:lnTo>
                    <a:pt x="758" y="222"/>
                  </a:lnTo>
                  <a:lnTo>
                    <a:pt x="762" y="236"/>
                  </a:lnTo>
                  <a:lnTo>
                    <a:pt x="764" y="253"/>
                  </a:lnTo>
                  <a:lnTo>
                    <a:pt x="764" y="271"/>
                  </a:lnTo>
                  <a:lnTo>
                    <a:pt x="760" y="289"/>
                  </a:lnTo>
                  <a:lnTo>
                    <a:pt x="754" y="303"/>
                  </a:lnTo>
                  <a:lnTo>
                    <a:pt x="743" y="311"/>
                  </a:lnTo>
                  <a:lnTo>
                    <a:pt x="725" y="316"/>
                  </a:lnTo>
                  <a:lnTo>
                    <a:pt x="709" y="316"/>
                  </a:lnTo>
                  <a:lnTo>
                    <a:pt x="695" y="316"/>
                  </a:lnTo>
                  <a:lnTo>
                    <a:pt x="685" y="318"/>
                  </a:lnTo>
                  <a:lnTo>
                    <a:pt x="682" y="326"/>
                  </a:lnTo>
                  <a:lnTo>
                    <a:pt x="682" y="338"/>
                  </a:lnTo>
                  <a:lnTo>
                    <a:pt x="682" y="356"/>
                  </a:lnTo>
                  <a:lnTo>
                    <a:pt x="682" y="374"/>
                  </a:lnTo>
                  <a:lnTo>
                    <a:pt x="680" y="391"/>
                  </a:lnTo>
                  <a:lnTo>
                    <a:pt x="674" y="405"/>
                  </a:lnTo>
                  <a:lnTo>
                    <a:pt x="668" y="415"/>
                  </a:lnTo>
                  <a:lnTo>
                    <a:pt x="654" y="425"/>
                  </a:lnTo>
                  <a:lnTo>
                    <a:pt x="640" y="433"/>
                  </a:lnTo>
                  <a:lnTo>
                    <a:pt x="630" y="444"/>
                  </a:lnTo>
                  <a:lnTo>
                    <a:pt x="626" y="458"/>
                  </a:lnTo>
                  <a:lnTo>
                    <a:pt x="622" y="474"/>
                  </a:lnTo>
                  <a:lnTo>
                    <a:pt x="617" y="486"/>
                  </a:lnTo>
                  <a:lnTo>
                    <a:pt x="609" y="494"/>
                  </a:lnTo>
                  <a:lnTo>
                    <a:pt x="605" y="496"/>
                  </a:lnTo>
                  <a:lnTo>
                    <a:pt x="558" y="511"/>
                  </a:lnTo>
                  <a:lnTo>
                    <a:pt x="546" y="572"/>
                  </a:lnTo>
                  <a:lnTo>
                    <a:pt x="518" y="572"/>
                  </a:lnTo>
                  <a:lnTo>
                    <a:pt x="461" y="598"/>
                  </a:lnTo>
                  <a:lnTo>
                    <a:pt x="424" y="594"/>
                  </a:lnTo>
                  <a:lnTo>
                    <a:pt x="412" y="620"/>
                  </a:lnTo>
                  <a:lnTo>
                    <a:pt x="357" y="627"/>
                  </a:lnTo>
                  <a:lnTo>
                    <a:pt x="327" y="643"/>
                  </a:lnTo>
                  <a:lnTo>
                    <a:pt x="266" y="578"/>
                  </a:lnTo>
                  <a:lnTo>
                    <a:pt x="229" y="596"/>
                  </a:lnTo>
                  <a:lnTo>
                    <a:pt x="209" y="643"/>
                  </a:lnTo>
                  <a:lnTo>
                    <a:pt x="105" y="663"/>
                  </a:lnTo>
                  <a:lnTo>
                    <a:pt x="54" y="610"/>
                  </a:lnTo>
                  <a:lnTo>
                    <a:pt x="4" y="612"/>
                  </a:lnTo>
                  <a:lnTo>
                    <a:pt x="0" y="562"/>
                  </a:lnTo>
                  <a:lnTo>
                    <a:pt x="69" y="482"/>
                  </a:lnTo>
                  <a:lnTo>
                    <a:pt x="59" y="395"/>
                  </a:lnTo>
                  <a:lnTo>
                    <a:pt x="28" y="350"/>
                  </a:lnTo>
                  <a:lnTo>
                    <a:pt x="32" y="313"/>
                  </a:lnTo>
                  <a:lnTo>
                    <a:pt x="87" y="265"/>
                  </a:lnTo>
                  <a:lnTo>
                    <a:pt x="107" y="181"/>
                  </a:lnTo>
                  <a:lnTo>
                    <a:pt x="168" y="143"/>
                  </a:lnTo>
                  <a:lnTo>
                    <a:pt x="201" y="88"/>
                  </a:lnTo>
                  <a:lnTo>
                    <a:pt x="266" y="84"/>
                  </a:lnTo>
                  <a:lnTo>
                    <a:pt x="323" y="0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28" name="Freeform 92"/>
            <p:cNvSpPr>
              <a:spLocks/>
            </p:cNvSpPr>
            <p:nvPr/>
          </p:nvSpPr>
          <p:spPr bwMode="gray">
            <a:xfrm>
              <a:off x="3451" y="2207"/>
              <a:ext cx="493" cy="331"/>
            </a:xfrm>
            <a:custGeom>
              <a:avLst/>
              <a:gdLst>
                <a:gd name="T0" fmla="*/ 81 w 987"/>
                <a:gd name="T1" fmla="*/ 0 h 663"/>
                <a:gd name="T2" fmla="*/ 88 w 987"/>
                <a:gd name="T3" fmla="*/ 3 h 663"/>
                <a:gd name="T4" fmla="*/ 96 w 987"/>
                <a:gd name="T5" fmla="*/ 5 h 663"/>
                <a:gd name="T6" fmla="*/ 103 w 987"/>
                <a:gd name="T7" fmla="*/ 2 h 663"/>
                <a:gd name="T8" fmla="*/ 111 w 987"/>
                <a:gd name="T9" fmla="*/ 0 h 663"/>
                <a:gd name="T10" fmla="*/ 119 w 987"/>
                <a:gd name="T11" fmla="*/ 5 h 663"/>
                <a:gd name="T12" fmla="*/ 125 w 987"/>
                <a:gd name="T13" fmla="*/ 15 h 663"/>
                <a:gd name="T14" fmla="*/ 126 w 987"/>
                <a:gd name="T15" fmla="*/ 24 h 663"/>
                <a:gd name="T16" fmla="*/ 128 w 987"/>
                <a:gd name="T17" fmla="*/ 32 h 663"/>
                <a:gd name="T18" fmla="*/ 133 w 987"/>
                <a:gd name="T19" fmla="*/ 37 h 663"/>
                <a:gd name="T20" fmla="*/ 141 w 987"/>
                <a:gd name="T21" fmla="*/ 39 h 663"/>
                <a:gd name="T22" fmla="*/ 149 w 987"/>
                <a:gd name="T23" fmla="*/ 38 h 663"/>
                <a:gd name="T24" fmla="*/ 154 w 987"/>
                <a:gd name="T25" fmla="*/ 33 h 663"/>
                <a:gd name="T26" fmla="*/ 160 w 987"/>
                <a:gd name="T27" fmla="*/ 24 h 663"/>
                <a:gd name="T28" fmla="*/ 167 w 987"/>
                <a:gd name="T29" fmla="*/ 15 h 663"/>
                <a:gd name="T30" fmla="*/ 175 w 987"/>
                <a:gd name="T31" fmla="*/ 6 h 663"/>
                <a:gd name="T32" fmla="*/ 184 w 987"/>
                <a:gd name="T33" fmla="*/ 2 h 663"/>
                <a:gd name="T34" fmla="*/ 191 w 987"/>
                <a:gd name="T35" fmla="*/ 4 h 663"/>
                <a:gd name="T36" fmla="*/ 200 w 987"/>
                <a:gd name="T37" fmla="*/ 9 h 663"/>
                <a:gd name="T38" fmla="*/ 212 w 987"/>
                <a:gd name="T39" fmla="*/ 11 h 663"/>
                <a:gd name="T40" fmla="*/ 224 w 987"/>
                <a:gd name="T41" fmla="*/ 9 h 663"/>
                <a:gd name="T42" fmla="*/ 234 w 987"/>
                <a:gd name="T43" fmla="*/ 7 h 663"/>
                <a:gd name="T44" fmla="*/ 241 w 987"/>
                <a:gd name="T45" fmla="*/ 5 h 663"/>
                <a:gd name="T46" fmla="*/ 246 w 987"/>
                <a:gd name="T47" fmla="*/ 5 h 663"/>
                <a:gd name="T48" fmla="*/ 246 w 987"/>
                <a:gd name="T49" fmla="*/ 12 h 663"/>
                <a:gd name="T50" fmla="*/ 245 w 987"/>
                <a:gd name="T51" fmla="*/ 23 h 663"/>
                <a:gd name="T52" fmla="*/ 243 w 987"/>
                <a:gd name="T53" fmla="*/ 31 h 663"/>
                <a:gd name="T54" fmla="*/ 237 w 987"/>
                <a:gd name="T55" fmla="*/ 32 h 663"/>
                <a:gd name="T56" fmla="*/ 231 w 987"/>
                <a:gd name="T57" fmla="*/ 31 h 663"/>
                <a:gd name="T58" fmla="*/ 225 w 987"/>
                <a:gd name="T59" fmla="*/ 32 h 663"/>
                <a:gd name="T60" fmla="*/ 216 w 987"/>
                <a:gd name="T61" fmla="*/ 41 h 663"/>
                <a:gd name="T62" fmla="*/ 205 w 987"/>
                <a:gd name="T63" fmla="*/ 49 h 663"/>
                <a:gd name="T64" fmla="*/ 198 w 987"/>
                <a:gd name="T65" fmla="*/ 51 h 663"/>
                <a:gd name="T66" fmla="*/ 191 w 987"/>
                <a:gd name="T67" fmla="*/ 52 h 663"/>
                <a:gd name="T68" fmla="*/ 189 w 987"/>
                <a:gd name="T69" fmla="*/ 55 h 663"/>
                <a:gd name="T70" fmla="*/ 191 w 987"/>
                <a:gd name="T71" fmla="*/ 63 h 663"/>
                <a:gd name="T72" fmla="*/ 190 w 987"/>
                <a:gd name="T73" fmla="*/ 72 h 663"/>
                <a:gd name="T74" fmla="*/ 185 w 987"/>
                <a:gd name="T75" fmla="*/ 77 h 663"/>
                <a:gd name="T76" fmla="*/ 177 w 987"/>
                <a:gd name="T77" fmla="*/ 79 h 663"/>
                <a:gd name="T78" fmla="*/ 171 w 987"/>
                <a:gd name="T79" fmla="*/ 79 h 663"/>
                <a:gd name="T80" fmla="*/ 170 w 987"/>
                <a:gd name="T81" fmla="*/ 84 h 663"/>
                <a:gd name="T82" fmla="*/ 170 w 987"/>
                <a:gd name="T83" fmla="*/ 93 h 663"/>
                <a:gd name="T84" fmla="*/ 168 w 987"/>
                <a:gd name="T85" fmla="*/ 101 h 663"/>
                <a:gd name="T86" fmla="*/ 163 w 987"/>
                <a:gd name="T87" fmla="*/ 106 h 663"/>
                <a:gd name="T88" fmla="*/ 157 w 987"/>
                <a:gd name="T89" fmla="*/ 111 h 663"/>
                <a:gd name="T90" fmla="*/ 155 w 987"/>
                <a:gd name="T91" fmla="*/ 118 h 663"/>
                <a:gd name="T92" fmla="*/ 152 w 987"/>
                <a:gd name="T93" fmla="*/ 123 h 663"/>
                <a:gd name="T94" fmla="*/ 139 w 987"/>
                <a:gd name="T95" fmla="*/ 127 h 663"/>
                <a:gd name="T96" fmla="*/ 129 w 987"/>
                <a:gd name="T97" fmla="*/ 143 h 663"/>
                <a:gd name="T98" fmla="*/ 106 w 987"/>
                <a:gd name="T99" fmla="*/ 148 h 663"/>
                <a:gd name="T100" fmla="*/ 89 w 987"/>
                <a:gd name="T101" fmla="*/ 156 h 663"/>
                <a:gd name="T102" fmla="*/ 66 w 987"/>
                <a:gd name="T103" fmla="*/ 144 h 663"/>
                <a:gd name="T104" fmla="*/ 52 w 987"/>
                <a:gd name="T105" fmla="*/ 160 h 663"/>
                <a:gd name="T106" fmla="*/ 13 w 987"/>
                <a:gd name="T107" fmla="*/ 152 h 663"/>
                <a:gd name="T108" fmla="*/ 0 w 987"/>
                <a:gd name="T109" fmla="*/ 140 h 663"/>
                <a:gd name="T110" fmla="*/ 14 w 987"/>
                <a:gd name="T111" fmla="*/ 98 h 663"/>
                <a:gd name="T112" fmla="*/ 8 w 987"/>
                <a:gd name="T113" fmla="*/ 78 h 663"/>
                <a:gd name="T114" fmla="*/ 26 w 987"/>
                <a:gd name="T115" fmla="*/ 45 h 663"/>
                <a:gd name="T116" fmla="*/ 50 w 987"/>
                <a:gd name="T117" fmla="*/ 22 h 663"/>
                <a:gd name="T118" fmla="*/ 80 w 987"/>
                <a:gd name="T119" fmla="*/ 0 h 66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87"/>
                <a:gd name="T181" fmla="*/ 0 h 663"/>
                <a:gd name="T182" fmla="*/ 987 w 987"/>
                <a:gd name="T183" fmla="*/ 663 h 66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87" h="663">
                  <a:moveTo>
                    <a:pt x="323" y="0"/>
                  </a:moveTo>
                  <a:lnTo>
                    <a:pt x="327" y="2"/>
                  </a:lnTo>
                  <a:lnTo>
                    <a:pt x="339" y="7"/>
                  </a:lnTo>
                  <a:lnTo>
                    <a:pt x="353" y="13"/>
                  </a:lnTo>
                  <a:lnTo>
                    <a:pt x="369" y="19"/>
                  </a:lnTo>
                  <a:lnTo>
                    <a:pt x="384" y="21"/>
                  </a:lnTo>
                  <a:lnTo>
                    <a:pt x="398" y="19"/>
                  </a:lnTo>
                  <a:lnTo>
                    <a:pt x="414" y="9"/>
                  </a:lnTo>
                  <a:lnTo>
                    <a:pt x="432" y="2"/>
                  </a:lnTo>
                  <a:lnTo>
                    <a:pt x="447" y="2"/>
                  </a:lnTo>
                  <a:lnTo>
                    <a:pt x="463" y="7"/>
                  </a:lnTo>
                  <a:lnTo>
                    <a:pt x="479" y="23"/>
                  </a:lnTo>
                  <a:lnTo>
                    <a:pt x="493" y="43"/>
                  </a:lnTo>
                  <a:lnTo>
                    <a:pt x="500" y="63"/>
                  </a:lnTo>
                  <a:lnTo>
                    <a:pt x="504" y="82"/>
                  </a:lnTo>
                  <a:lnTo>
                    <a:pt x="504" y="98"/>
                  </a:lnTo>
                  <a:lnTo>
                    <a:pt x="508" y="114"/>
                  </a:lnTo>
                  <a:lnTo>
                    <a:pt x="512" y="129"/>
                  </a:lnTo>
                  <a:lnTo>
                    <a:pt x="522" y="143"/>
                  </a:lnTo>
                  <a:lnTo>
                    <a:pt x="534" y="151"/>
                  </a:lnTo>
                  <a:lnTo>
                    <a:pt x="550" y="155"/>
                  </a:lnTo>
                  <a:lnTo>
                    <a:pt x="567" y="157"/>
                  </a:lnTo>
                  <a:lnTo>
                    <a:pt x="585" y="157"/>
                  </a:lnTo>
                  <a:lnTo>
                    <a:pt x="599" y="153"/>
                  </a:lnTo>
                  <a:lnTo>
                    <a:pt x="609" y="147"/>
                  </a:lnTo>
                  <a:lnTo>
                    <a:pt x="617" y="133"/>
                  </a:lnTo>
                  <a:lnTo>
                    <a:pt x="628" y="116"/>
                  </a:lnTo>
                  <a:lnTo>
                    <a:pt x="642" y="96"/>
                  </a:lnTo>
                  <a:lnTo>
                    <a:pt x="656" y="76"/>
                  </a:lnTo>
                  <a:lnTo>
                    <a:pt x="668" y="61"/>
                  </a:lnTo>
                  <a:lnTo>
                    <a:pt x="683" y="43"/>
                  </a:lnTo>
                  <a:lnTo>
                    <a:pt x="703" y="27"/>
                  </a:lnTo>
                  <a:lnTo>
                    <a:pt x="723" y="15"/>
                  </a:lnTo>
                  <a:lnTo>
                    <a:pt x="737" y="9"/>
                  </a:lnTo>
                  <a:lnTo>
                    <a:pt x="748" y="11"/>
                  </a:lnTo>
                  <a:lnTo>
                    <a:pt x="764" y="19"/>
                  </a:lnTo>
                  <a:lnTo>
                    <a:pt x="782" y="27"/>
                  </a:lnTo>
                  <a:lnTo>
                    <a:pt x="802" y="37"/>
                  </a:lnTo>
                  <a:lnTo>
                    <a:pt x="823" y="45"/>
                  </a:lnTo>
                  <a:lnTo>
                    <a:pt x="851" y="47"/>
                  </a:lnTo>
                  <a:lnTo>
                    <a:pt x="874" y="43"/>
                  </a:lnTo>
                  <a:lnTo>
                    <a:pt x="896" y="37"/>
                  </a:lnTo>
                  <a:lnTo>
                    <a:pt x="920" y="33"/>
                  </a:lnTo>
                  <a:lnTo>
                    <a:pt x="937" y="29"/>
                  </a:lnTo>
                  <a:lnTo>
                    <a:pt x="953" y="25"/>
                  </a:lnTo>
                  <a:lnTo>
                    <a:pt x="967" y="21"/>
                  </a:lnTo>
                  <a:lnTo>
                    <a:pt x="979" y="19"/>
                  </a:lnTo>
                  <a:lnTo>
                    <a:pt x="985" y="21"/>
                  </a:lnTo>
                  <a:lnTo>
                    <a:pt x="987" y="31"/>
                  </a:lnTo>
                  <a:lnTo>
                    <a:pt x="987" y="51"/>
                  </a:lnTo>
                  <a:lnTo>
                    <a:pt x="985" y="70"/>
                  </a:lnTo>
                  <a:lnTo>
                    <a:pt x="983" y="92"/>
                  </a:lnTo>
                  <a:lnTo>
                    <a:pt x="979" y="112"/>
                  </a:lnTo>
                  <a:lnTo>
                    <a:pt x="973" y="124"/>
                  </a:lnTo>
                  <a:lnTo>
                    <a:pt x="963" y="128"/>
                  </a:lnTo>
                  <a:lnTo>
                    <a:pt x="951" y="128"/>
                  </a:lnTo>
                  <a:lnTo>
                    <a:pt x="937" y="126"/>
                  </a:lnTo>
                  <a:lnTo>
                    <a:pt x="926" y="124"/>
                  </a:lnTo>
                  <a:lnTo>
                    <a:pt x="912" y="126"/>
                  </a:lnTo>
                  <a:lnTo>
                    <a:pt x="902" y="131"/>
                  </a:lnTo>
                  <a:lnTo>
                    <a:pt x="886" y="147"/>
                  </a:lnTo>
                  <a:lnTo>
                    <a:pt x="865" y="167"/>
                  </a:lnTo>
                  <a:lnTo>
                    <a:pt x="843" y="185"/>
                  </a:lnTo>
                  <a:lnTo>
                    <a:pt x="821" y="198"/>
                  </a:lnTo>
                  <a:lnTo>
                    <a:pt x="807" y="204"/>
                  </a:lnTo>
                  <a:lnTo>
                    <a:pt x="792" y="206"/>
                  </a:lnTo>
                  <a:lnTo>
                    <a:pt x="778" y="206"/>
                  </a:lnTo>
                  <a:lnTo>
                    <a:pt x="766" y="208"/>
                  </a:lnTo>
                  <a:lnTo>
                    <a:pt x="760" y="212"/>
                  </a:lnTo>
                  <a:lnTo>
                    <a:pt x="758" y="222"/>
                  </a:lnTo>
                  <a:lnTo>
                    <a:pt x="762" y="236"/>
                  </a:lnTo>
                  <a:lnTo>
                    <a:pt x="764" y="253"/>
                  </a:lnTo>
                  <a:lnTo>
                    <a:pt x="764" y="271"/>
                  </a:lnTo>
                  <a:lnTo>
                    <a:pt x="760" y="289"/>
                  </a:lnTo>
                  <a:lnTo>
                    <a:pt x="754" y="303"/>
                  </a:lnTo>
                  <a:lnTo>
                    <a:pt x="743" y="311"/>
                  </a:lnTo>
                  <a:lnTo>
                    <a:pt x="725" y="316"/>
                  </a:lnTo>
                  <a:lnTo>
                    <a:pt x="709" y="316"/>
                  </a:lnTo>
                  <a:lnTo>
                    <a:pt x="695" y="316"/>
                  </a:lnTo>
                  <a:lnTo>
                    <a:pt x="685" y="318"/>
                  </a:lnTo>
                  <a:lnTo>
                    <a:pt x="682" y="326"/>
                  </a:lnTo>
                  <a:lnTo>
                    <a:pt x="682" y="338"/>
                  </a:lnTo>
                  <a:lnTo>
                    <a:pt x="682" y="356"/>
                  </a:lnTo>
                  <a:lnTo>
                    <a:pt x="682" y="374"/>
                  </a:lnTo>
                  <a:lnTo>
                    <a:pt x="680" y="391"/>
                  </a:lnTo>
                  <a:lnTo>
                    <a:pt x="674" y="405"/>
                  </a:lnTo>
                  <a:lnTo>
                    <a:pt x="668" y="415"/>
                  </a:lnTo>
                  <a:lnTo>
                    <a:pt x="654" y="425"/>
                  </a:lnTo>
                  <a:lnTo>
                    <a:pt x="640" y="433"/>
                  </a:lnTo>
                  <a:lnTo>
                    <a:pt x="630" y="444"/>
                  </a:lnTo>
                  <a:lnTo>
                    <a:pt x="626" y="458"/>
                  </a:lnTo>
                  <a:lnTo>
                    <a:pt x="622" y="474"/>
                  </a:lnTo>
                  <a:lnTo>
                    <a:pt x="617" y="486"/>
                  </a:lnTo>
                  <a:lnTo>
                    <a:pt x="609" y="494"/>
                  </a:lnTo>
                  <a:lnTo>
                    <a:pt x="605" y="496"/>
                  </a:lnTo>
                  <a:lnTo>
                    <a:pt x="558" y="511"/>
                  </a:lnTo>
                  <a:lnTo>
                    <a:pt x="546" y="572"/>
                  </a:lnTo>
                  <a:lnTo>
                    <a:pt x="518" y="572"/>
                  </a:lnTo>
                  <a:lnTo>
                    <a:pt x="461" y="598"/>
                  </a:lnTo>
                  <a:lnTo>
                    <a:pt x="424" y="594"/>
                  </a:lnTo>
                  <a:lnTo>
                    <a:pt x="412" y="620"/>
                  </a:lnTo>
                  <a:lnTo>
                    <a:pt x="357" y="627"/>
                  </a:lnTo>
                  <a:lnTo>
                    <a:pt x="327" y="643"/>
                  </a:lnTo>
                  <a:lnTo>
                    <a:pt x="266" y="578"/>
                  </a:lnTo>
                  <a:lnTo>
                    <a:pt x="229" y="596"/>
                  </a:lnTo>
                  <a:lnTo>
                    <a:pt x="209" y="643"/>
                  </a:lnTo>
                  <a:lnTo>
                    <a:pt x="105" y="663"/>
                  </a:lnTo>
                  <a:lnTo>
                    <a:pt x="54" y="610"/>
                  </a:lnTo>
                  <a:lnTo>
                    <a:pt x="4" y="612"/>
                  </a:lnTo>
                  <a:lnTo>
                    <a:pt x="0" y="562"/>
                  </a:lnTo>
                  <a:lnTo>
                    <a:pt x="69" y="482"/>
                  </a:lnTo>
                  <a:lnTo>
                    <a:pt x="59" y="395"/>
                  </a:lnTo>
                  <a:lnTo>
                    <a:pt x="28" y="350"/>
                  </a:lnTo>
                  <a:lnTo>
                    <a:pt x="32" y="313"/>
                  </a:lnTo>
                  <a:lnTo>
                    <a:pt x="87" y="265"/>
                  </a:lnTo>
                  <a:lnTo>
                    <a:pt x="107" y="181"/>
                  </a:lnTo>
                  <a:lnTo>
                    <a:pt x="168" y="143"/>
                  </a:lnTo>
                  <a:lnTo>
                    <a:pt x="201" y="88"/>
                  </a:lnTo>
                  <a:lnTo>
                    <a:pt x="266" y="84"/>
                  </a:lnTo>
                  <a:lnTo>
                    <a:pt x="323" y="0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29" name="Freeform 93"/>
            <p:cNvSpPr>
              <a:spLocks/>
            </p:cNvSpPr>
            <p:nvPr/>
          </p:nvSpPr>
          <p:spPr bwMode="gray">
            <a:xfrm>
              <a:off x="3322" y="1838"/>
              <a:ext cx="400" cy="580"/>
            </a:xfrm>
            <a:custGeom>
              <a:avLst/>
              <a:gdLst>
                <a:gd name="T0" fmla="*/ 199 w 799"/>
                <a:gd name="T1" fmla="*/ 103 h 1161"/>
                <a:gd name="T2" fmla="*/ 194 w 799"/>
                <a:gd name="T3" fmla="*/ 108 h 1161"/>
                <a:gd name="T4" fmla="*/ 187 w 799"/>
                <a:gd name="T5" fmla="*/ 114 h 1161"/>
                <a:gd name="T6" fmla="*/ 185 w 799"/>
                <a:gd name="T7" fmla="*/ 121 h 1161"/>
                <a:gd name="T8" fmla="*/ 185 w 799"/>
                <a:gd name="T9" fmla="*/ 129 h 1161"/>
                <a:gd name="T10" fmla="*/ 182 w 799"/>
                <a:gd name="T11" fmla="*/ 137 h 1161"/>
                <a:gd name="T12" fmla="*/ 171 w 799"/>
                <a:gd name="T13" fmla="*/ 142 h 1161"/>
                <a:gd name="T14" fmla="*/ 162 w 799"/>
                <a:gd name="T15" fmla="*/ 146 h 1161"/>
                <a:gd name="T16" fmla="*/ 156 w 799"/>
                <a:gd name="T17" fmla="*/ 146 h 1161"/>
                <a:gd name="T18" fmla="*/ 149 w 799"/>
                <a:gd name="T19" fmla="*/ 145 h 1161"/>
                <a:gd name="T20" fmla="*/ 145 w 799"/>
                <a:gd name="T21" fmla="*/ 144 h 1161"/>
                <a:gd name="T22" fmla="*/ 140 w 799"/>
                <a:gd name="T23" fmla="*/ 169 h 1161"/>
                <a:gd name="T24" fmla="*/ 145 w 799"/>
                <a:gd name="T25" fmla="*/ 184 h 1161"/>
                <a:gd name="T26" fmla="*/ 115 w 799"/>
                <a:gd name="T27" fmla="*/ 206 h 1161"/>
                <a:gd name="T28" fmla="*/ 92 w 799"/>
                <a:gd name="T29" fmla="*/ 229 h 1161"/>
                <a:gd name="T30" fmla="*/ 73 w 799"/>
                <a:gd name="T31" fmla="*/ 262 h 1161"/>
                <a:gd name="T32" fmla="*/ 79 w 799"/>
                <a:gd name="T33" fmla="*/ 283 h 1161"/>
                <a:gd name="T34" fmla="*/ 61 w 799"/>
                <a:gd name="T35" fmla="*/ 290 h 1161"/>
                <a:gd name="T36" fmla="*/ 20 w 799"/>
                <a:gd name="T37" fmla="*/ 284 h 1161"/>
                <a:gd name="T38" fmla="*/ 12 w 799"/>
                <a:gd name="T39" fmla="*/ 265 h 1161"/>
                <a:gd name="T40" fmla="*/ 17 w 799"/>
                <a:gd name="T41" fmla="*/ 247 h 1161"/>
                <a:gd name="T42" fmla="*/ 21 w 799"/>
                <a:gd name="T43" fmla="*/ 214 h 1161"/>
                <a:gd name="T44" fmla="*/ 3 w 799"/>
                <a:gd name="T45" fmla="*/ 187 h 1161"/>
                <a:gd name="T46" fmla="*/ 12 w 799"/>
                <a:gd name="T47" fmla="*/ 169 h 1161"/>
                <a:gd name="T48" fmla="*/ 29 w 799"/>
                <a:gd name="T49" fmla="*/ 148 h 1161"/>
                <a:gd name="T50" fmla="*/ 13 w 799"/>
                <a:gd name="T51" fmla="*/ 132 h 1161"/>
                <a:gd name="T52" fmla="*/ 24 w 799"/>
                <a:gd name="T53" fmla="*/ 116 h 1161"/>
                <a:gd name="T54" fmla="*/ 0 w 799"/>
                <a:gd name="T55" fmla="*/ 84 h 1161"/>
                <a:gd name="T56" fmla="*/ 1 w 799"/>
                <a:gd name="T57" fmla="*/ 68 h 1161"/>
                <a:gd name="T58" fmla="*/ 11 w 799"/>
                <a:gd name="T59" fmla="*/ 45 h 1161"/>
                <a:gd name="T60" fmla="*/ 29 w 799"/>
                <a:gd name="T61" fmla="*/ 36 h 1161"/>
                <a:gd name="T62" fmla="*/ 45 w 799"/>
                <a:gd name="T63" fmla="*/ 55 h 1161"/>
                <a:gd name="T64" fmla="*/ 68 w 799"/>
                <a:gd name="T65" fmla="*/ 41 h 1161"/>
                <a:gd name="T66" fmla="*/ 81 w 799"/>
                <a:gd name="T67" fmla="*/ 35 h 1161"/>
                <a:gd name="T68" fmla="*/ 88 w 799"/>
                <a:gd name="T69" fmla="*/ 14 h 1161"/>
                <a:gd name="T70" fmla="*/ 105 w 799"/>
                <a:gd name="T71" fmla="*/ 8 h 1161"/>
                <a:gd name="T72" fmla="*/ 116 w 799"/>
                <a:gd name="T73" fmla="*/ 4 h 1161"/>
                <a:gd name="T74" fmla="*/ 124 w 799"/>
                <a:gd name="T75" fmla="*/ 16 h 1161"/>
                <a:gd name="T76" fmla="*/ 128 w 799"/>
                <a:gd name="T77" fmla="*/ 21 h 1161"/>
                <a:gd name="T78" fmla="*/ 131 w 799"/>
                <a:gd name="T79" fmla="*/ 26 h 1161"/>
                <a:gd name="T80" fmla="*/ 132 w 799"/>
                <a:gd name="T81" fmla="*/ 28 h 1161"/>
                <a:gd name="T82" fmla="*/ 133 w 799"/>
                <a:gd name="T83" fmla="*/ 34 h 1161"/>
                <a:gd name="T84" fmla="*/ 135 w 799"/>
                <a:gd name="T85" fmla="*/ 40 h 1161"/>
                <a:gd name="T86" fmla="*/ 147 w 799"/>
                <a:gd name="T87" fmla="*/ 52 h 1161"/>
                <a:gd name="T88" fmla="*/ 166 w 799"/>
                <a:gd name="T89" fmla="*/ 58 h 1161"/>
                <a:gd name="T90" fmla="*/ 174 w 799"/>
                <a:gd name="T91" fmla="*/ 77 h 1161"/>
                <a:gd name="T92" fmla="*/ 194 w 799"/>
                <a:gd name="T93" fmla="*/ 97 h 116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99"/>
                <a:gd name="T142" fmla="*/ 0 h 1161"/>
                <a:gd name="T143" fmla="*/ 799 w 799"/>
                <a:gd name="T144" fmla="*/ 1161 h 116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99" h="1161">
                  <a:moveTo>
                    <a:pt x="799" y="413"/>
                  </a:moveTo>
                  <a:lnTo>
                    <a:pt x="795" y="415"/>
                  </a:lnTo>
                  <a:lnTo>
                    <a:pt x="785" y="423"/>
                  </a:lnTo>
                  <a:lnTo>
                    <a:pt x="773" y="433"/>
                  </a:lnTo>
                  <a:lnTo>
                    <a:pt x="759" y="444"/>
                  </a:lnTo>
                  <a:lnTo>
                    <a:pt x="748" y="458"/>
                  </a:lnTo>
                  <a:lnTo>
                    <a:pt x="740" y="468"/>
                  </a:lnTo>
                  <a:lnTo>
                    <a:pt x="738" y="484"/>
                  </a:lnTo>
                  <a:lnTo>
                    <a:pt x="738" y="499"/>
                  </a:lnTo>
                  <a:lnTo>
                    <a:pt x="738" y="517"/>
                  </a:lnTo>
                  <a:lnTo>
                    <a:pt x="734" y="535"/>
                  </a:lnTo>
                  <a:lnTo>
                    <a:pt x="726" y="549"/>
                  </a:lnTo>
                  <a:lnTo>
                    <a:pt x="706" y="560"/>
                  </a:lnTo>
                  <a:lnTo>
                    <a:pt x="683" y="570"/>
                  </a:lnTo>
                  <a:lnTo>
                    <a:pt x="661" y="578"/>
                  </a:lnTo>
                  <a:lnTo>
                    <a:pt x="645" y="584"/>
                  </a:lnTo>
                  <a:lnTo>
                    <a:pt x="635" y="588"/>
                  </a:lnTo>
                  <a:lnTo>
                    <a:pt x="622" y="586"/>
                  </a:lnTo>
                  <a:lnTo>
                    <a:pt x="608" y="584"/>
                  </a:lnTo>
                  <a:lnTo>
                    <a:pt x="594" y="580"/>
                  </a:lnTo>
                  <a:lnTo>
                    <a:pt x="584" y="576"/>
                  </a:lnTo>
                  <a:lnTo>
                    <a:pt x="580" y="576"/>
                  </a:lnTo>
                  <a:lnTo>
                    <a:pt x="561" y="618"/>
                  </a:lnTo>
                  <a:lnTo>
                    <a:pt x="557" y="679"/>
                  </a:lnTo>
                  <a:lnTo>
                    <a:pt x="568" y="718"/>
                  </a:lnTo>
                  <a:lnTo>
                    <a:pt x="580" y="738"/>
                  </a:lnTo>
                  <a:lnTo>
                    <a:pt x="523" y="822"/>
                  </a:lnTo>
                  <a:lnTo>
                    <a:pt x="458" y="826"/>
                  </a:lnTo>
                  <a:lnTo>
                    <a:pt x="425" y="881"/>
                  </a:lnTo>
                  <a:lnTo>
                    <a:pt x="368" y="919"/>
                  </a:lnTo>
                  <a:lnTo>
                    <a:pt x="344" y="1003"/>
                  </a:lnTo>
                  <a:lnTo>
                    <a:pt x="289" y="1051"/>
                  </a:lnTo>
                  <a:lnTo>
                    <a:pt x="285" y="1088"/>
                  </a:lnTo>
                  <a:lnTo>
                    <a:pt x="316" y="1133"/>
                  </a:lnTo>
                  <a:lnTo>
                    <a:pt x="318" y="1147"/>
                  </a:lnTo>
                  <a:lnTo>
                    <a:pt x="244" y="1161"/>
                  </a:lnTo>
                  <a:lnTo>
                    <a:pt x="139" y="1145"/>
                  </a:lnTo>
                  <a:lnTo>
                    <a:pt x="80" y="1137"/>
                  </a:lnTo>
                  <a:lnTo>
                    <a:pt x="41" y="1100"/>
                  </a:lnTo>
                  <a:lnTo>
                    <a:pt x="45" y="1060"/>
                  </a:lnTo>
                  <a:lnTo>
                    <a:pt x="72" y="1025"/>
                  </a:lnTo>
                  <a:lnTo>
                    <a:pt x="66" y="990"/>
                  </a:lnTo>
                  <a:lnTo>
                    <a:pt x="96" y="929"/>
                  </a:lnTo>
                  <a:lnTo>
                    <a:pt x="82" y="858"/>
                  </a:lnTo>
                  <a:lnTo>
                    <a:pt x="7" y="820"/>
                  </a:lnTo>
                  <a:lnTo>
                    <a:pt x="9" y="749"/>
                  </a:lnTo>
                  <a:lnTo>
                    <a:pt x="41" y="718"/>
                  </a:lnTo>
                  <a:lnTo>
                    <a:pt x="47" y="677"/>
                  </a:lnTo>
                  <a:lnTo>
                    <a:pt x="88" y="665"/>
                  </a:lnTo>
                  <a:lnTo>
                    <a:pt x="114" y="594"/>
                  </a:lnTo>
                  <a:lnTo>
                    <a:pt x="88" y="547"/>
                  </a:lnTo>
                  <a:lnTo>
                    <a:pt x="49" y="529"/>
                  </a:lnTo>
                  <a:lnTo>
                    <a:pt x="53" y="486"/>
                  </a:lnTo>
                  <a:lnTo>
                    <a:pt x="96" y="466"/>
                  </a:lnTo>
                  <a:lnTo>
                    <a:pt x="63" y="419"/>
                  </a:lnTo>
                  <a:lnTo>
                    <a:pt x="0" y="338"/>
                  </a:lnTo>
                  <a:lnTo>
                    <a:pt x="15" y="314"/>
                  </a:lnTo>
                  <a:lnTo>
                    <a:pt x="3" y="273"/>
                  </a:lnTo>
                  <a:lnTo>
                    <a:pt x="35" y="234"/>
                  </a:lnTo>
                  <a:lnTo>
                    <a:pt x="41" y="181"/>
                  </a:lnTo>
                  <a:lnTo>
                    <a:pt x="66" y="143"/>
                  </a:lnTo>
                  <a:lnTo>
                    <a:pt x="114" y="147"/>
                  </a:lnTo>
                  <a:lnTo>
                    <a:pt x="131" y="224"/>
                  </a:lnTo>
                  <a:lnTo>
                    <a:pt x="179" y="220"/>
                  </a:lnTo>
                  <a:lnTo>
                    <a:pt x="230" y="165"/>
                  </a:lnTo>
                  <a:lnTo>
                    <a:pt x="269" y="167"/>
                  </a:lnTo>
                  <a:lnTo>
                    <a:pt x="297" y="131"/>
                  </a:lnTo>
                  <a:lnTo>
                    <a:pt x="324" y="141"/>
                  </a:lnTo>
                  <a:lnTo>
                    <a:pt x="362" y="127"/>
                  </a:lnTo>
                  <a:lnTo>
                    <a:pt x="352" y="59"/>
                  </a:lnTo>
                  <a:lnTo>
                    <a:pt x="387" y="33"/>
                  </a:lnTo>
                  <a:lnTo>
                    <a:pt x="419" y="33"/>
                  </a:lnTo>
                  <a:lnTo>
                    <a:pt x="439" y="0"/>
                  </a:lnTo>
                  <a:lnTo>
                    <a:pt x="464" y="17"/>
                  </a:lnTo>
                  <a:lnTo>
                    <a:pt x="492" y="64"/>
                  </a:lnTo>
                  <a:lnTo>
                    <a:pt x="496" y="66"/>
                  </a:lnTo>
                  <a:lnTo>
                    <a:pt x="502" y="74"/>
                  </a:lnTo>
                  <a:lnTo>
                    <a:pt x="509" y="84"/>
                  </a:lnTo>
                  <a:lnTo>
                    <a:pt x="517" y="94"/>
                  </a:lnTo>
                  <a:lnTo>
                    <a:pt x="523" y="104"/>
                  </a:lnTo>
                  <a:lnTo>
                    <a:pt x="525" y="108"/>
                  </a:lnTo>
                  <a:lnTo>
                    <a:pt x="525" y="114"/>
                  </a:lnTo>
                  <a:lnTo>
                    <a:pt x="527" y="124"/>
                  </a:lnTo>
                  <a:lnTo>
                    <a:pt x="531" y="137"/>
                  </a:lnTo>
                  <a:lnTo>
                    <a:pt x="535" y="151"/>
                  </a:lnTo>
                  <a:lnTo>
                    <a:pt x="539" y="161"/>
                  </a:lnTo>
                  <a:lnTo>
                    <a:pt x="539" y="165"/>
                  </a:lnTo>
                  <a:lnTo>
                    <a:pt x="586" y="208"/>
                  </a:lnTo>
                  <a:lnTo>
                    <a:pt x="653" y="206"/>
                  </a:lnTo>
                  <a:lnTo>
                    <a:pt x="661" y="232"/>
                  </a:lnTo>
                  <a:lnTo>
                    <a:pt x="641" y="291"/>
                  </a:lnTo>
                  <a:lnTo>
                    <a:pt x="696" y="309"/>
                  </a:lnTo>
                  <a:lnTo>
                    <a:pt x="744" y="342"/>
                  </a:lnTo>
                  <a:lnTo>
                    <a:pt x="775" y="389"/>
                  </a:lnTo>
                  <a:lnTo>
                    <a:pt x="799" y="413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30" name="Freeform 94"/>
            <p:cNvSpPr>
              <a:spLocks/>
            </p:cNvSpPr>
            <p:nvPr/>
          </p:nvSpPr>
          <p:spPr bwMode="gray">
            <a:xfrm>
              <a:off x="3322" y="1838"/>
              <a:ext cx="400" cy="580"/>
            </a:xfrm>
            <a:custGeom>
              <a:avLst/>
              <a:gdLst>
                <a:gd name="T0" fmla="*/ 199 w 799"/>
                <a:gd name="T1" fmla="*/ 103 h 1161"/>
                <a:gd name="T2" fmla="*/ 194 w 799"/>
                <a:gd name="T3" fmla="*/ 108 h 1161"/>
                <a:gd name="T4" fmla="*/ 187 w 799"/>
                <a:gd name="T5" fmla="*/ 114 h 1161"/>
                <a:gd name="T6" fmla="*/ 185 w 799"/>
                <a:gd name="T7" fmla="*/ 121 h 1161"/>
                <a:gd name="T8" fmla="*/ 185 w 799"/>
                <a:gd name="T9" fmla="*/ 129 h 1161"/>
                <a:gd name="T10" fmla="*/ 182 w 799"/>
                <a:gd name="T11" fmla="*/ 137 h 1161"/>
                <a:gd name="T12" fmla="*/ 171 w 799"/>
                <a:gd name="T13" fmla="*/ 142 h 1161"/>
                <a:gd name="T14" fmla="*/ 162 w 799"/>
                <a:gd name="T15" fmla="*/ 146 h 1161"/>
                <a:gd name="T16" fmla="*/ 156 w 799"/>
                <a:gd name="T17" fmla="*/ 146 h 1161"/>
                <a:gd name="T18" fmla="*/ 149 w 799"/>
                <a:gd name="T19" fmla="*/ 145 h 1161"/>
                <a:gd name="T20" fmla="*/ 145 w 799"/>
                <a:gd name="T21" fmla="*/ 144 h 1161"/>
                <a:gd name="T22" fmla="*/ 140 w 799"/>
                <a:gd name="T23" fmla="*/ 169 h 1161"/>
                <a:gd name="T24" fmla="*/ 145 w 799"/>
                <a:gd name="T25" fmla="*/ 184 h 1161"/>
                <a:gd name="T26" fmla="*/ 115 w 799"/>
                <a:gd name="T27" fmla="*/ 206 h 1161"/>
                <a:gd name="T28" fmla="*/ 92 w 799"/>
                <a:gd name="T29" fmla="*/ 229 h 1161"/>
                <a:gd name="T30" fmla="*/ 73 w 799"/>
                <a:gd name="T31" fmla="*/ 262 h 1161"/>
                <a:gd name="T32" fmla="*/ 79 w 799"/>
                <a:gd name="T33" fmla="*/ 283 h 1161"/>
                <a:gd name="T34" fmla="*/ 61 w 799"/>
                <a:gd name="T35" fmla="*/ 290 h 1161"/>
                <a:gd name="T36" fmla="*/ 20 w 799"/>
                <a:gd name="T37" fmla="*/ 284 h 1161"/>
                <a:gd name="T38" fmla="*/ 12 w 799"/>
                <a:gd name="T39" fmla="*/ 265 h 1161"/>
                <a:gd name="T40" fmla="*/ 17 w 799"/>
                <a:gd name="T41" fmla="*/ 247 h 1161"/>
                <a:gd name="T42" fmla="*/ 21 w 799"/>
                <a:gd name="T43" fmla="*/ 214 h 1161"/>
                <a:gd name="T44" fmla="*/ 3 w 799"/>
                <a:gd name="T45" fmla="*/ 187 h 1161"/>
                <a:gd name="T46" fmla="*/ 12 w 799"/>
                <a:gd name="T47" fmla="*/ 169 h 1161"/>
                <a:gd name="T48" fmla="*/ 29 w 799"/>
                <a:gd name="T49" fmla="*/ 148 h 1161"/>
                <a:gd name="T50" fmla="*/ 13 w 799"/>
                <a:gd name="T51" fmla="*/ 132 h 1161"/>
                <a:gd name="T52" fmla="*/ 24 w 799"/>
                <a:gd name="T53" fmla="*/ 116 h 1161"/>
                <a:gd name="T54" fmla="*/ 0 w 799"/>
                <a:gd name="T55" fmla="*/ 84 h 1161"/>
                <a:gd name="T56" fmla="*/ 1 w 799"/>
                <a:gd name="T57" fmla="*/ 68 h 1161"/>
                <a:gd name="T58" fmla="*/ 11 w 799"/>
                <a:gd name="T59" fmla="*/ 45 h 1161"/>
                <a:gd name="T60" fmla="*/ 29 w 799"/>
                <a:gd name="T61" fmla="*/ 36 h 1161"/>
                <a:gd name="T62" fmla="*/ 45 w 799"/>
                <a:gd name="T63" fmla="*/ 55 h 1161"/>
                <a:gd name="T64" fmla="*/ 68 w 799"/>
                <a:gd name="T65" fmla="*/ 41 h 1161"/>
                <a:gd name="T66" fmla="*/ 81 w 799"/>
                <a:gd name="T67" fmla="*/ 35 h 1161"/>
                <a:gd name="T68" fmla="*/ 88 w 799"/>
                <a:gd name="T69" fmla="*/ 14 h 1161"/>
                <a:gd name="T70" fmla="*/ 105 w 799"/>
                <a:gd name="T71" fmla="*/ 8 h 1161"/>
                <a:gd name="T72" fmla="*/ 116 w 799"/>
                <a:gd name="T73" fmla="*/ 4 h 1161"/>
                <a:gd name="T74" fmla="*/ 124 w 799"/>
                <a:gd name="T75" fmla="*/ 16 h 1161"/>
                <a:gd name="T76" fmla="*/ 128 w 799"/>
                <a:gd name="T77" fmla="*/ 21 h 1161"/>
                <a:gd name="T78" fmla="*/ 131 w 799"/>
                <a:gd name="T79" fmla="*/ 26 h 1161"/>
                <a:gd name="T80" fmla="*/ 132 w 799"/>
                <a:gd name="T81" fmla="*/ 28 h 1161"/>
                <a:gd name="T82" fmla="*/ 133 w 799"/>
                <a:gd name="T83" fmla="*/ 34 h 1161"/>
                <a:gd name="T84" fmla="*/ 135 w 799"/>
                <a:gd name="T85" fmla="*/ 40 h 1161"/>
                <a:gd name="T86" fmla="*/ 147 w 799"/>
                <a:gd name="T87" fmla="*/ 52 h 1161"/>
                <a:gd name="T88" fmla="*/ 166 w 799"/>
                <a:gd name="T89" fmla="*/ 58 h 1161"/>
                <a:gd name="T90" fmla="*/ 174 w 799"/>
                <a:gd name="T91" fmla="*/ 77 h 1161"/>
                <a:gd name="T92" fmla="*/ 194 w 799"/>
                <a:gd name="T93" fmla="*/ 97 h 116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99"/>
                <a:gd name="T142" fmla="*/ 0 h 1161"/>
                <a:gd name="T143" fmla="*/ 799 w 799"/>
                <a:gd name="T144" fmla="*/ 1161 h 116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99" h="1161">
                  <a:moveTo>
                    <a:pt x="799" y="413"/>
                  </a:moveTo>
                  <a:lnTo>
                    <a:pt x="795" y="415"/>
                  </a:lnTo>
                  <a:lnTo>
                    <a:pt x="785" y="423"/>
                  </a:lnTo>
                  <a:lnTo>
                    <a:pt x="773" y="433"/>
                  </a:lnTo>
                  <a:lnTo>
                    <a:pt x="759" y="444"/>
                  </a:lnTo>
                  <a:lnTo>
                    <a:pt x="748" y="458"/>
                  </a:lnTo>
                  <a:lnTo>
                    <a:pt x="740" y="468"/>
                  </a:lnTo>
                  <a:lnTo>
                    <a:pt x="738" y="484"/>
                  </a:lnTo>
                  <a:lnTo>
                    <a:pt x="738" y="499"/>
                  </a:lnTo>
                  <a:lnTo>
                    <a:pt x="738" y="517"/>
                  </a:lnTo>
                  <a:lnTo>
                    <a:pt x="734" y="535"/>
                  </a:lnTo>
                  <a:lnTo>
                    <a:pt x="726" y="549"/>
                  </a:lnTo>
                  <a:lnTo>
                    <a:pt x="706" y="560"/>
                  </a:lnTo>
                  <a:lnTo>
                    <a:pt x="683" y="570"/>
                  </a:lnTo>
                  <a:lnTo>
                    <a:pt x="661" y="578"/>
                  </a:lnTo>
                  <a:lnTo>
                    <a:pt x="645" y="584"/>
                  </a:lnTo>
                  <a:lnTo>
                    <a:pt x="635" y="588"/>
                  </a:lnTo>
                  <a:lnTo>
                    <a:pt x="622" y="586"/>
                  </a:lnTo>
                  <a:lnTo>
                    <a:pt x="608" y="584"/>
                  </a:lnTo>
                  <a:lnTo>
                    <a:pt x="594" y="580"/>
                  </a:lnTo>
                  <a:lnTo>
                    <a:pt x="584" y="576"/>
                  </a:lnTo>
                  <a:lnTo>
                    <a:pt x="580" y="576"/>
                  </a:lnTo>
                  <a:lnTo>
                    <a:pt x="561" y="618"/>
                  </a:lnTo>
                  <a:lnTo>
                    <a:pt x="557" y="679"/>
                  </a:lnTo>
                  <a:lnTo>
                    <a:pt x="568" y="718"/>
                  </a:lnTo>
                  <a:lnTo>
                    <a:pt x="580" y="738"/>
                  </a:lnTo>
                  <a:lnTo>
                    <a:pt x="523" y="822"/>
                  </a:lnTo>
                  <a:lnTo>
                    <a:pt x="458" y="826"/>
                  </a:lnTo>
                  <a:lnTo>
                    <a:pt x="425" y="881"/>
                  </a:lnTo>
                  <a:lnTo>
                    <a:pt x="368" y="919"/>
                  </a:lnTo>
                  <a:lnTo>
                    <a:pt x="344" y="1003"/>
                  </a:lnTo>
                  <a:lnTo>
                    <a:pt x="289" y="1051"/>
                  </a:lnTo>
                  <a:lnTo>
                    <a:pt x="285" y="1088"/>
                  </a:lnTo>
                  <a:lnTo>
                    <a:pt x="316" y="1133"/>
                  </a:lnTo>
                  <a:lnTo>
                    <a:pt x="318" y="1147"/>
                  </a:lnTo>
                  <a:lnTo>
                    <a:pt x="244" y="1161"/>
                  </a:lnTo>
                  <a:lnTo>
                    <a:pt x="139" y="1145"/>
                  </a:lnTo>
                  <a:lnTo>
                    <a:pt x="80" y="1137"/>
                  </a:lnTo>
                  <a:lnTo>
                    <a:pt x="41" y="1100"/>
                  </a:lnTo>
                  <a:lnTo>
                    <a:pt x="45" y="1060"/>
                  </a:lnTo>
                  <a:lnTo>
                    <a:pt x="72" y="1025"/>
                  </a:lnTo>
                  <a:lnTo>
                    <a:pt x="66" y="990"/>
                  </a:lnTo>
                  <a:lnTo>
                    <a:pt x="96" y="929"/>
                  </a:lnTo>
                  <a:lnTo>
                    <a:pt x="82" y="858"/>
                  </a:lnTo>
                  <a:lnTo>
                    <a:pt x="7" y="820"/>
                  </a:lnTo>
                  <a:lnTo>
                    <a:pt x="9" y="749"/>
                  </a:lnTo>
                  <a:lnTo>
                    <a:pt x="41" y="718"/>
                  </a:lnTo>
                  <a:lnTo>
                    <a:pt x="47" y="677"/>
                  </a:lnTo>
                  <a:lnTo>
                    <a:pt x="88" y="665"/>
                  </a:lnTo>
                  <a:lnTo>
                    <a:pt x="114" y="594"/>
                  </a:lnTo>
                  <a:lnTo>
                    <a:pt x="88" y="547"/>
                  </a:lnTo>
                  <a:lnTo>
                    <a:pt x="49" y="529"/>
                  </a:lnTo>
                  <a:lnTo>
                    <a:pt x="53" y="486"/>
                  </a:lnTo>
                  <a:lnTo>
                    <a:pt x="96" y="466"/>
                  </a:lnTo>
                  <a:lnTo>
                    <a:pt x="63" y="419"/>
                  </a:lnTo>
                  <a:lnTo>
                    <a:pt x="0" y="338"/>
                  </a:lnTo>
                  <a:lnTo>
                    <a:pt x="15" y="314"/>
                  </a:lnTo>
                  <a:lnTo>
                    <a:pt x="3" y="273"/>
                  </a:lnTo>
                  <a:lnTo>
                    <a:pt x="35" y="234"/>
                  </a:lnTo>
                  <a:lnTo>
                    <a:pt x="41" y="181"/>
                  </a:lnTo>
                  <a:lnTo>
                    <a:pt x="66" y="143"/>
                  </a:lnTo>
                  <a:lnTo>
                    <a:pt x="114" y="147"/>
                  </a:lnTo>
                  <a:lnTo>
                    <a:pt x="131" y="224"/>
                  </a:lnTo>
                  <a:lnTo>
                    <a:pt x="179" y="220"/>
                  </a:lnTo>
                  <a:lnTo>
                    <a:pt x="230" y="165"/>
                  </a:lnTo>
                  <a:lnTo>
                    <a:pt x="269" y="167"/>
                  </a:lnTo>
                  <a:lnTo>
                    <a:pt x="297" y="131"/>
                  </a:lnTo>
                  <a:lnTo>
                    <a:pt x="324" y="141"/>
                  </a:lnTo>
                  <a:lnTo>
                    <a:pt x="362" y="127"/>
                  </a:lnTo>
                  <a:lnTo>
                    <a:pt x="352" y="59"/>
                  </a:lnTo>
                  <a:lnTo>
                    <a:pt x="387" y="33"/>
                  </a:lnTo>
                  <a:lnTo>
                    <a:pt x="419" y="33"/>
                  </a:lnTo>
                  <a:lnTo>
                    <a:pt x="439" y="0"/>
                  </a:lnTo>
                  <a:lnTo>
                    <a:pt x="464" y="17"/>
                  </a:lnTo>
                  <a:lnTo>
                    <a:pt x="492" y="64"/>
                  </a:lnTo>
                  <a:lnTo>
                    <a:pt x="496" y="66"/>
                  </a:lnTo>
                  <a:lnTo>
                    <a:pt x="502" y="74"/>
                  </a:lnTo>
                  <a:lnTo>
                    <a:pt x="509" y="84"/>
                  </a:lnTo>
                  <a:lnTo>
                    <a:pt x="517" y="94"/>
                  </a:lnTo>
                  <a:lnTo>
                    <a:pt x="523" y="104"/>
                  </a:lnTo>
                  <a:lnTo>
                    <a:pt x="525" y="108"/>
                  </a:lnTo>
                  <a:lnTo>
                    <a:pt x="525" y="114"/>
                  </a:lnTo>
                  <a:lnTo>
                    <a:pt x="527" y="124"/>
                  </a:lnTo>
                  <a:lnTo>
                    <a:pt x="531" y="137"/>
                  </a:lnTo>
                  <a:lnTo>
                    <a:pt x="535" y="151"/>
                  </a:lnTo>
                  <a:lnTo>
                    <a:pt x="539" y="161"/>
                  </a:lnTo>
                  <a:lnTo>
                    <a:pt x="539" y="165"/>
                  </a:lnTo>
                  <a:lnTo>
                    <a:pt x="586" y="208"/>
                  </a:lnTo>
                  <a:lnTo>
                    <a:pt x="653" y="206"/>
                  </a:lnTo>
                  <a:lnTo>
                    <a:pt x="661" y="232"/>
                  </a:lnTo>
                  <a:lnTo>
                    <a:pt x="641" y="291"/>
                  </a:lnTo>
                  <a:lnTo>
                    <a:pt x="696" y="309"/>
                  </a:lnTo>
                  <a:lnTo>
                    <a:pt x="744" y="342"/>
                  </a:lnTo>
                  <a:lnTo>
                    <a:pt x="775" y="389"/>
                  </a:lnTo>
                  <a:lnTo>
                    <a:pt x="799" y="413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31" name="Freeform 95"/>
            <p:cNvSpPr>
              <a:spLocks/>
            </p:cNvSpPr>
            <p:nvPr/>
          </p:nvSpPr>
          <p:spPr bwMode="gray">
            <a:xfrm>
              <a:off x="3440" y="1985"/>
              <a:ext cx="121" cy="140"/>
            </a:xfrm>
            <a:custGeom>
              <a:avLst/>
              <a:gdLst>
                <a:gd name="T0" fmla="*/ 44 w 242"/>
                <a:gd name="T1" fmla="*/ 62 h 279"/>
                <a:gd name="T2" fmla="*/ 35 w 242"/>
                <a:gd name="T3" fmla="*/ 63 h 279"/>
                <a:gd name="T4" fmla="*/ 29 w 242"/>
                <a:gd name="T5" fmla="*/ 70 h 279"/>
                <a:gd name="T6" fmla="*/ 11 w 242"/>
                <a:gd name="T7" fmla="*/ 69 h 279"/>
                <a:gd name="T8" fmla="*/ 1 w 242"/>
                <a:gd name="T9" fmla="*/ 63 h 279"/>
                <a:gd name="T10" fmla="*/ 0 w 242"/>
                <a:gd name="T11" fmla="*/ 45 h 279"/>
                <a:gd name="T12" fmla="*/ 6 w 242"/>
                <a:gd name="T13" fmla="*/ 40 h 279"/>
                <a:gd name="T14" fmla="*/ 11 w 242"/>
                <a:gd name="T15" fmla="*/ 30 h 279"/>
                <a:gd name="T16" fmla="*/ 5 w 242"/>
                <a:gd name="T17" fmla="*/ 27 h 279"/>
                <a:gd name="T18" fmla="*/ 7 w 242"/>
                <a:gd name="T19" fmla="*/ 22 h 279"/>
                <a:gd name="T20" fmla="*/ 14 w 242"/>
                <a:gd name="T21" fmla="*/ 20 h 279"/>
                <a:gd name="T22" fmla="*/ 21 w 242"/>
                <a:gd name="T23" fmla="*/ 10 h 279"/>
                <a:gd name="T24" fmla="*/ 27 w 242"/>
                <a:gd name="T25" fmla="*/ 3 h 279"/>
                <a:gd name="T26" fmla="*/ 33 w 242"/>
                <a:gd name="T27" fmla="*/ 0 h 279"/>
                <a:gd name="T28" fmla="*/ 44 w 242"/>
                <a:gd name="T29" fmla="*/ 13 h 279"/>
                <a:gd name="T30" fmla="*/ 54 w 242"/>
                <a:gd name="T31" fmla="*/ 13 h 279"/>
                <a:gd name="T32" fmla="*/ 58 w 242"/>
                <a:gd name="T33" fmla="*/ 25 h 279"/>
                <a:gd name="T34" fmla="*/ 61 w 242"/>
                <a:gd name="T35" fmla="*/ 35 h 279"/>
                <a:gd name="T36" fmla="*/ 54 w 242"/>
                <a:gd name="T37" fmla="*/ 41 h 279"/>
                <a:gd name="T38" fmla="*/ 54 w 242"/>
                <a:gd name="T39" fmla="*/ 54 h 279"/>
                <a:gd name="T40" fmla="*/ 44 w 242"/>
                <a:gd name="T41" fmla="*/ 62 h 2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42"/>
                <a:gd name="T64" fmla="*/ 0 h 279"/>
                <a:gd name="T65" fmla="*/ 242 w 242"/>
                <a:gd name="T66" fmla="*/ 279 h 27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42" h="279">
                  <a:moveTo>
                    <a:pt x="173" y="248"/>
                  </a:moveTo>
                  <a:lnTo>
                    <a:pt x="140" y="250"/>
                  </a:lnTo>
                  <a:lnTo>
                    <a:pt x="116" y="279"/>
                  </a:lnTo>
                  <a:lnTo>
                    <a:pt x="41" y="273"/>
                  </a:lnTo>
                  <a:lnTo>
                    <a:pt x="2" y="250"/>
                  </a:lnTo>
                  <a:lnTo>
                    <a:pt x="0" y="179"/>
                  </a:lnTo>
                  <a:lnTo>
                    <a:pt x="21" y="159"/>
                  </a:lnTo>
                  <a:lnTo>
                    <a:pt x="41" y="118"/>
                  </a:lnTo>
                  <a:lnTo>
                    <a:pt x="17" y="106"/>
                  </a:lnTo>
                  <a:lnTo>
                    <a:pt x="25" y="86"/>
                  </a:lnTo>
                  <a:lnTo>
                    <a:pt x="53" y="80"/>
                  </a:lnTo>
                  <a:lnTo>
                    <a:pt x="82" y="39"/>
                  </a:lnTo>
                  <a:lnTo>
                    <a:pt x="106" y="12"/>
                  </a:lnTo>
                  <a:lnTo>
                    <a:pt x="132" y="0"/>
                  </a:lnTo>
                  <a:lnTo>
                    <a:pt x="175" y="49"/>
                  </a:lnTo>
                  <a:lnTo>
                    <a:pt x="216" y="49"/>
                  </a:lnTo>
                  <a:lnTo>
                    <a:pt x="230" y="100"/>
                  </a:lnTo>
                  <a:lnTo>
                    <a:pt x="242" y="139"/>
                  </a:lnTo>
                  <a:lnTo>
                    <a:pt x="216" y="163"/>
                  </a:lnTo>
                  <a:lnTo>
                    <a:pt x="214" y="214"/>
                  </a:lnTo>
                  <a:lnTo>
                    <a:pt x="173" y="248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32" name="Freeform 96"/>
            <p:cNvSpPr>
              <a:spLocks/>
            </p:cNvSpPr>
            <p:nvPr/>
          </p:nvSpPr>
          <p:spPr bwMode="gray">
            <a:xfrm>
              <a:off x="3440" y="1985"/>
              <a:ext cx="121" cy="140"/>
            </a:xfrm>
            <a:custGeom>
              <a:avLst/>
              <a:gdLst>
                <a:gd name="T0" fmla="*/ 44 w 242"/>
                <a:gd name="T1" fmla="*/ 62 h 279"/>
                <a:gd name="T2" fmla="*/ 35 w 242"/>
                <a:gd name="T3" fmla="*/ 63 h 279"/>
                <a:gd name="T4" fmla="*/ 29 w 242"/>
                <a:gd name="T5" fmla="*/ 70 h 279"/>
                <a:gd name="T6" fmla="*/ 11 w 242"/>
                <a:gd name="T7" fmla="*/ 69 h 279"/>
                <a:gd name="T8" fmla="*/ 1 w 242"/>
                <a:gd name="T9" fmla="*/ 63 h 279"/>
                <a:gd name="T10" fmla="*/ 0 w 242"/>
                <a:gd name="T11" fmla="*/ 45 h 279"/>
                <a:gd name="T12" fmla="*/ 6 w 242"/>
                <a:gd name="T13" fmla="*/ 40 h 279"/>
                <a:gd name="T14" fmla="*/ 11 w 242"/>
                <a:gd name="T15" fmla="*/ 30 h 279"/>
                <a:gd name="T16" fmla="*/ 5 w 242"/>
                <a:gd name="T17" fmla="*/ 27 h 279"/>
                <a:gd name="T18" fmla="*/ 7 w 242"/>
                <a:gd name="T19" fmla="*/ 22 h 279"/>
                <a:gd name="T20" fmla="*/ 14 w 242"/>
                <a:gd name="T21" fmla="*/ 20 h 279"/>
                <a:gd name="T22" fmla="*/ 21 w 242"/>
                <a:gd name="T23" fmla="*/ 10 h 279"/>
                <a:gd name="T24" fmla="*/ 27 w 242"/>
                <a:gd name="T25" fmla="*/ 3 h 279"/>
                <a:gd name="T26" fmla="*/ 33 w 242"/>
                <a:gd name="T27" fmla="*/ 0 h 279"/>
                <a:gd name="T28" fmla="*/ 44 w 242"/>
                <a:gd name="T29" fmla="*/ 13 h 279"/>
                <a:gd name="T30" fmla="*/ 54 w 242"/>
                <a:gd name="T31" fmla="*/ 13 h 279"/>
                <a:gd name="T32" fmla="*/ 58 w 242"/>
                <a:gd name="T33" fmla="*/ 25 h 279"/>
                <a:gd name="T34" fmla="*/ 61 w 242"/>
                <a:gd name="T35" fmla="*/ 35 h 279"/>
                <a:gd name="T36" fmla="*/ 54 w 242"/>
                <a:gd name="T37" fmla="*/ 41 h 279"/>
                <a:gd name="T38" fmla="*/ 54 w 242"/>
                <a:gd name="T39" fmla="*/ 54 h 279"/>
                <a:gd name="T40" fmla="*/ 44 w 242"/>
                <a:gd name="T41" fmla="*/ 62 h 2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42"/>
                <a:gd name="T64" fmla="*/ 0 h 279"/>
                <a:gd name="T65" fmla="*/ 242 w 242"/>
                <a:gd name="T66" fmla="*/ 279 h 27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42" h="279">
                  <a:moveTo>
                    <a:pt x="173" y="248"/>
                  </a:moveTo>
                  <a:lnTo>
                    <a:pt x="140" y="250"/>
                  </a:lnTo>
                  <a:lnTo>
                    <a:pt x="116" y="279"/>
                  </a:lnTo>
                  <a:lnTo>
                    <a:pt x="41" y="273"/>
                  </a:lnTo>
                  <a:lnTo>
                    <a:pt x="2" y="250"/>
                  </a:lnTo>
                  <a:lnTo>
                    <a:pt x="0" y="179"/>
                  </a:lnTo>
                  <a:lnTo>
                    <a:pt x="21" y="159"/>
                  </a:lnTo>
                  <a:lnTo>
                    <a:pt x="41" y="118"/>
                  </a:lnTo>
                  <a:lnTo>
                    <a:pt x="17" y="106"/>
                  </a:lnTo>
                  <a:lnTo>
                    <a:pt x="25" y="86"/>
                  </a:lnTo>
                  <a:lnTo>
                    <a:pt x="53" y="80"/>
                  </a:lnTo>
                  <a:lnTo>
                    <a:pt x="82" y="39"/>
                  </a:lnTo>
                  <a:lnTo>
                    <a:pt x="106" y="12"/>
                  </a:lnTo>
                  <a:lnTo>
                    <a:pt x="132" y="0"/>
                  </a:lnTo>
                  <a:lnTo>
                    <a:pt x="175" y="49"/>
                  </a:lnTo>
                  <a:lnTo>
                    <a:pt x="216" y="49"/>
                  </a:lnTo>
                  <a:lnTo>
                    <a:pt x="230" y="100"/>
                  </a:lnTo>
                  <a:lnTo>
                    <a:pt x="242" y="139"/>
                  </a:lnTo>
                  <a:lnTo>
                    <a:pt x="216" y="163"/>
                  </a:lnTo>
                  <a:lnTo>
                    <a:pt x="214" y="214"/>
                  </a:lnTo>
                  <a:lnTo>
                    <a:pt x="173" y="248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33" name="Freeform 97"/>
            <p:cNvSpPr>
              <a:spLocks/>
            </p:cNvSpPr>
            <p:nvPr/>
          </p:nvSpPr>
          <p:spPr bwMode="gray">
            <a:xfrm>
              <a:off x="3527" y="2070"/>
              <a:ext cx="86" cy="115"/>
            </a:xfrm>
            <a:custGeom>
              <a:avLst/>
              <a:gdLst>
                <a:gd name="T0" fmla="*/ 2 w 171"/>
                <a:gd name="T1" fmla="*/ 36 h 230"/>
                <a:gd name="T2" fmla="*/ 1 w 171"/>
                <a:gd name="T3" fmla="*/ 47 h 230"/>
                <a:gd name="T4" fmla="*/ 8 w 171"/>
                <a:gd name="T5" fmla="*/ 56 h 230"/>
                <a:gd name="T6" fmla="*/ 24 w 171"/>
                <a:gd name="T7" fmla="*/ 58 h 230"/>
                <a:gd name="T8" fmla="*/ 37 w 171"/>
                <a:gd name="T9" fmla="*/ 54 h 230"/>
                <a:gd name="T10" fmla="*/ 38 w 171"/>
                <a:gd name="T11" fmla="*/ 39 h 230"/>
                <a:gd name="T12" fmla="*/ 43 w 171"/>
                <a:gd name="T13" fmla="*/ 27 h 230"/>
                <a:gd name="T14" fmla="*/ 41 w 171"/>
                <a:gd name="T15" fmla="*/ 20 h 230"/>
                <a:gd name="T16" fmla="*/ 35 w 171"/>
                <a:gd name="T17" fmla="*/ 15 h 230"/>
                <a:gd name="T18" fmla="*/ 25 w 171"/>
                <a:gd name="T19" fmla="*/ 9 h 230"/>
                <a:gd name="T20" fmla="*/ 25 w 171"/>
                <a:gd name="T21" fmla="*/ 1 h 230"/>
                <a:gd name="T22" fmla="*/ 12 w 171"/>
                <a:gd name="T23" fmla="*/ 0 h 230"/>
                <a:gd name="T24" fmla="*/ 11 w 171"/>
                <a:gd name="T25" fmla="*/ 12 h 230"/>
                <a:gd name="T26" fmla="*/ 0 w 171"/>
                <a:gd name="T27" fmla="*/ 20 h 230"/>
                <a:gd name="T28" fmla="*/ 2 w 171"/>
                <a:gd name="T29" fmla="*/ 36 h 2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1"/>
                <a:gd name="T46" fmla="*/ 0 h 230"/>
                <a:gd name="T47" fmla="*/ 171 w 171"/>
                <a:gd name="T48" fmla="*/ 230 h 2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1" h="230">
                  <a:moveTo>
                    <a:pt x="8" y="144"/>
                  </a:moveTo>
                  <a:lnTo>
                    <a:pt x="4" y="185"/>
                  </a:lnTo>
                  <a:lnTo>
                    <a:pt x="31" y="224"/>
                  </a:lnTo>
                  <a:lnTo>
                    <a:pt x="96" y="230"/>
                  </a:lnTo>
                  <a:lnTo>
                    <a:pt x="148" y="215"/>
                  </a:lnTo>
                  <a:lnTo>
                    <a:pt x="152" y="154"/>
                  </a:lnTo>
                  <a:lnTo>
                    <a:pt x="171" y="108"/>
                  </a:lnTo>
                  <a:lnTo>
                    <a:pt x="163" y="79"/>
                  </a:lnTo>
                  <a:lnTo>
                    <a:pt x="138" y="59"/>
                  </a:lnTo>
                  <a:lnTo>
                    <a:pt x="98" y="35"/>
                  </a:lnTo>
                  <a:lnTo>
                    <a:pt x="98" y="4"/>
                  </a:lnTo>
                  <a:lnTo>
                    <a:pt x="45" y="0"/>
                  </a:lnTo>
                  <a:lnTo>
                    <a:pt x="41" y="45"/>
                  </a:lnTo>
                  <a:lnTo>
                    <a:pt x="0" y="79"/>
                  </a:lnTo>
                  <a:lnTo>
                    <a:pt x="8" y="144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34" name="Freeform 98"/>
            <p:cNvSpPr>
              <a:spLocks/>
            </p:cNvSpPr>
            <p:nvPr/>
          </p:nvSpPr>
          <p:spPr bwMode="gray">
            <a:xfrm>
              <a:off x="3527" y="2070"/>
              <a:ext cx="86" cy="115"/>
            </a:xfrm>
            <a:custGeom>
              <a:avLst/>
              <a:gdLst>
                <a:gd name="T0" fmla="*/ 2 w 171"/>
                <a:gd name="T1" fmla="*/ 36 h 230"/>
                <a:gd name="T2" fmla="*/ 1 w 171"/>
                <a:gd name="T3" fmla="*/ 47 h 230"/>
                <a:gd name="T4" fmla="*/ 8 w 171"/>
                <a:gd name="T5" fmla="*/ 56 h 230"/>
                <a:gd name="T6" fmla="*/ 24 w 171"/>
                <a:gd name="T7" fmla="*/ 58 h 230"/>
                <a:gd name="T8" fmla="*/ 37 w 171"/>
                <a:gd name="T9" fmla="*/ 54 h 230"/>
                <a:gd name="T10" fmla="*/ 38 w 171"/>
                <a:gd name="T11" fmla="*/ 39 h 230"/>
                <a:gd name="T12" fmla="*/ 43 w 171"/>
                <a:gd name="T13" fmla="*/ 27 h 230"/>
                <a:gd name="T14" fmla="*/ 41 w 171"/>
                <a:gd name="T15" fmla="*/ 20 h 230"/>
                <a:gd name="T16" fmla="*/ 35 w 171"/>
                <a:gd name="T17" fmla="*/ 15 h 230"/>
                <a:gd name="T18" fmla="*/ 25 w 171"/>
                <a:gd name="T19" fmla="*/ 9 h 230"/>
                <a:gd name="T20" fmla="*/ 25 w 171"/>
                <a:gd name="T21" fmla="*/ 1 h 230"/>
                <a:gd name="T22" fmla="*/ 12 w 171"/>
                <a:gd name="T23" fmla="*/ 0 h 230"/>
                <a:gd name="T24" fmla="*/ 11 w 171"/>
                <a:gd name="T25" fmla="*/ 12 h 230"/>
                <a:gd name="T26" fmla="*/ 0 w 171"/>
                <a:gd name="T27" fmla="*/ 20 h 230"/>
                <a:gd name="T28" fmla="*/ 2 w 171"/>
                <a:gd name="T29" fmla="*/ 36 h 2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1"/>
                <a:gd name="T46" fmla="*/ 0 h 230"/>
                <a:gd name="T47" fmla="*/ 171 w 171"/>
                <a:gd name="T48" fmla="*/ 230 h 2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1" h="230">
                  <a:moveTo>
                    <a:pt x="8" y="144"/>
                  </a:moveTo>
                  <a:lnTo>
                    <a:pt x="4" y="185"/>
                  </a:lnTo>
                  <a:lnTo>
                    <a:pt x="31" y="224"/>
                  </a:lnTo>
                  <a:lnTo>
                    <a:pt x="96" y="230"/>
                  </a:lnTo>
                  <a:lnTo>
                    <a:pt x="148" y="215"/>
                  </a:lnTo>
                  <a:lnTo>
                    <a:pt x="152" y="154"/>
                  </a:lnTo>
                  <a:lnTo>
                    <a:pt x="171" y="108"/>
                  </a:lnTo>
                  <a:lnTo>
                    <a:pt x="163" y="79"/>
                  </a:lnTo>
                  <a:lnTo>
                    <a:pt x="138" y="59"/>
                  </a:lnTo>
                  <a:lnTo>
                    <a:pt x="98" y="35"/>
                  </a:lnTo>
                  <a:lnTo>
                    <a:pt x="98" y="4"/>
                  </a:lnTo>
                  <a:lnTo>
                    <a:pt x="45" y="0"/>
                  </a:lnTo>
                  <a:lnTo>
                    <a:pt x="41" y="45"/>
                  </a:lnTo>
                  <a:lnTo>
                    <a:pt x="0" y="79"/>
                  </a:lnTo>
                  <a:lnTo>
                    <a:pt x="8" y="144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35" name="Freeform 99"/>
            <p:cNvSpPr>
              <a:spLocks/>
            </p:cNvSpPr>
            <p:nvPr/>
          </p:nvSpPr>
          <p:spPr bwMode="gray">
            <a:xfrm>
              <a:off x="3643" y="1699"/>
              <a:ext cx="430" cy="429"/>
            </a:xfrm>
            <a:custGeom>
              <a:avLst/>
              <a:gdLst>
                <a:gd name="T0" fmla="*/ 182 w 860"/>
                <a:gd name="T1" fmla="*/ 145 h 858"/>
                <a:gd name="T2" fmla="*/ 179 w 860"/>
                <a:gd name="T3" fmla="*/ 149 h 858"/>
                <a:gd name="T4" fmla="*/ 174 w 860"/>
                <a:gd name="T5" fmla="*/ 152 h 858"/>
                <a:gd name="T6" fmla="*/ 166 w 860"/>
                <a:gd name="T7" fmla="*/ 154 h 858"/>
                <a:gd name="T8" fmla="*/ 156 w 860"/>
                <a:gd name="T9" fmla="*/ 157 h 858"/>
                <a:gd name="T10" fmla="*/ 149 w 860"/>
                <a:gd name="T11" fmla="*/ 163 h 858"/>
                <a:gd name="T12" fmla="*/ 140 w 860"/>
                <a:gd name="T13" fmla="*/ 170 h 858"/>
                <a:gd name="T14" fmla="*/ 133 w 860"/>
                <a:gd name="T15" fmla="*/ 176 h 858"/>
                <a:gd name="T16" fmla="*/ 129 w 860"/>
                <a:gd name="T17" fmla="*/ 180 h 858"/>
                <a:gd name="T18" fmla="*/ 123 w 860"/>
                <a:gd name="T19" fmla="*/ 186 h 858"/>
                <a:gd name="T20" fmla="*/ 119 w 860"/>
                <a:gd name="T21" fmla="*/ 194 h 858"/>
                <a:gd name="T22" fmla="*/ 113 w 860"/>
                <a:gd name="T23" fmla="*/ 201 h 858"/>
                <a:gd name="T24" fmla="*/ 107 w 860"/>
                <a:gd name="T25" fmla="*/ 204 h 858"/>
                <a:gd name="T26" fmla="*/ 103 w 860"/>
                <a:gd name="T27" fmla="*/ 208 h 858"/>
                <a:gd name="T28" fmla="*/ 95 w 860"/>
                <a:gd name="T29" fmla="*/ 213 h 858"/>
                <a:gd name="T30" fmla="*/ 89 w 860"/>
                <a:gd name="T31" fmla="*/ 215 h 858"/>
                <a:gd name="T32" fmla="*/ 88 w 860"/>
                <a:gd name="T33" fmla="*/ 210 h 858"/>
                <a:gd name="T34" fmla="*/ 92 w 860"/>
                <a:gd name="T35" fmla="*/ 204 h 858"/>
                <a:gd name="T36" fmla="*/ 98 w 860"/>
                <a:gd name="T37" fmla="*/ 198 h 858"/>
                <a:gd name="T38" fmla="*/ 103 w 860"/>
                <a:gd name="T39" fmla="*/ 191 h 858"/>
                <a:gd name="T40" fmla="*/ 101 w 860"/>
                <a:gd name="T41" fmla="*/ 187 h 858"/>
                <a:gd name="T42" fmla="*/ 95 w 860"/>
                <a:gd name="T43" fmla="*/ 184 h 858"/>
                <a:gd name="T44" fmla="*/ 91 w 860"/>
                <a:gd name="T45" fmla="*/ 179 h 858"/>
                <a:gd name="T46" fmla="*/ 93 w 860"/>
                <a:gd name="T47" fmla="*/ 170 h 858"/>
                <a:gd name="T48" fmla="*/ 100 w 860"/>
                <a:gd name="T49" fmla="*/ 159 h 858"/>
                <a:gd name="T50" fmla="*/ 107 w 860"/>
                <a:gd name="T51" fmla="*/ 148 h 858"/>
                <a:gd name="T52" fmla="*/ 110 w 860"/>
                <a:gd name="T53" fmla="*/ 140 h 858"/>
                <a:gd name="T54" fmla="*/ 110 w 860"/>
                <a:gd name="T55" fmla="*/ 135 h 858"/>
                <a:gd name="T56" fmla="*/ 105 w 860"/>
                <a:gd name="T57" fmla="*/ 129 h 858"/>
                <a:gd name="T58" fmla="*/ 99 w 860"/>
                <a:gd name="T59" fmla="*/ 123 h 858"/>
                <a:gd name="T60" fmla="*/ 94 w 860"/>
                <a:gd name="T61" fmla="*/ 122 h 858"/>
                <a:gd name="T62" fmla="*/ 87 w 860"/>
                <a:gd name="T63" fmla="*/ 123 h 858"/>
                <a:gd name="T64" fmla="*/ 78 w 860"/>
                <a:gd name="T65" fmla="*/ 123 h 858"/>
                <a:gd name="T66" fmla="*/ 74 w 860"/>
                <a:gd name="T67" fmla="*/ 124 h 858"/>
                <a:gd name="T68" fmla="*/ 70 w 860"/>
                <a:gd name="T69" fmla="*/ 134 h 858"/>
                <a:gd name="T70" fmla="*/ 66 w 860"/>
                <a:gd name="T71" fmla="*/ 145 h 858"/>
                <a:gd name="T72" fmla="*/ 60 w 860"/>
                <a:gd name="T73" fmla="*/ 152 h 858"/>
                <a:gd name="T74" fmla="*/ 53 w 860"/>
                <a:gd name="T75" fmla="*/ 163 h 858"/>
                <a:gd name="T76" fmla="*/ 46 w 860"/>
                <a:gd name="T77" fmla="*/ 169 h 858"/>
                <a:gd name="T78" fmla="*/ 41 w 860"/>
                <a:gd name="T79" fmla="*/ 172 h 858"/>
                <a:gd name="T80" fmla="*/ 34 w 860"/>
                <a:gd name="T81" fmla="*/ 167 h 858"/>
                <a:gd name="T82" fmla="*/ 14 w 860"/>
                <a:gd name="T83" fmla="*/ 147 h 858"/>
                <a:gd name="T84" fmla="*/ 5 w 860"/>
                <a:gd name="T85" fmla="*/ 127 h 858"/>
                <a:gd name="T86" fmla="*/ 7 w 860"/>
                <a:gd name="T87" fmla="*/ 101 h 858"/>
                <a:gd name="T88" fmla="*/ 3 w 860"/>
                <a:gd name="T89" fmla="*/ 79 h 858"/>
                <a:gd name="T90" fmla="*/ 21 w 860"/>
                <a:gd name="T91" fmla="*/ 80 h 858"/>
                <a:gd name="T92" fmla="*/ 43 w 860"/>
                <a:gd name="T93" fmla="*/ 78 h 858"/>
                <a:gd name="T94" fmla="*/ 69 w 860"/>
                <a:gd name="T95" fmla="*/ 53 h 858"/>
                <a:gd name="T96" fmla="*/ 94 w 860"/>
                <a:gd name="T97" fmla="*/ 44 h 858"/>
                <a:gd name="T98" fmla="*/ 108 w 860"/>
                <a:gd name="T99" fmla="*/ 37 h 858"/>
                <a:gd name="T100" fmla="*/ 131 w 860"/>
                <a:gd name="T101" fmla="*/ 12 h 858"/>
                <a:gd name="T102" fmla="*/ 149 w 860"/>
                <a:gd name="T103" fmla="*/ 6 h 858"/>
                <a:gd name="T104" fmla="*/ 182 w 860"/>
                <a:gd name="T105" fmla="*/ 30 h 858"/>
                <a:gd name="T106" fmla="*/ 194 w 860"/>
                <a:gd name="T107" fmla="*/ 60 h 858"/>
                <a:gd name="T108" fmla="*/ 215 w 860"/>
                <a:gd name="T109" fmla="*/ 101 h 858"/>
                <a:gd name="T110" fmla="*/ 183 w 860"/>
                <a:gd name="T111" fmla="*/ 134 h 8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60"/>
                <a:gd name="T169" fmla="*/ 0 h 858"/>
                <a:gd name="T170" fmla="*/ 860 w 860"/>
                <a:gd name="T171" fmla="*/ 858 h 8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60" h="858">
                  <a:moveTo>
                    <a:pt x="725" y="575"/>
                  </a:moveTo>
                  <a:lnTo>
                    <a:pt x="725" y="579"/>
                  </a:lnTo>
                  <a:lnTo>
                    <a:pt x="719" y="585"/>
                  </a:lnTo>
                  <a:lnTo>
                    <a:pt x="713" y="594"/>
                  </a:lnTo>
                  <a:lnTo>
                    <a:pt x="705" y="604"/>
                  </a:lnTo>
                  <a:lnTo>
                    <a:pt x="695" y="608"/>
                  </a:lnTo>
                  <a:lnTo>
                    <a:pt x="681" y="610"/>
                  </a:lnTo>
                  <a:lnTo>
                    <a:pt x="664" y="614"/>
                  </a:lnTo>
                  <a:lnTo>
                    <a:pt x="642" y="618"/>
                  </a:lnTo>
                  <a:lnTo>
                    <a:pt x="622" y="626"/>
                  </a:lnTo>
                  <a:lnTo>
                    <a:pt x="607" y="638"/>
                  </a:lnTo>
                  <a:lnTo>
                    <a:pt x="593" y="651"/>
                  </a:lnTo>
                  <a:lnTo>
                    <a:pt x="577" y="665"/>
                  </a:lnTo>
                  <a:lnTo>
                    <a:pt x="559" y="679"/>
                  </a:lnTo>
                  <a:lnTo>
                    <a:pt x="544" y="693"/>
                  </a:lnTo>
                  <a:lnTo>
                    <a:pt x="530" y="703"/>
                  </a:lnTo>
                  <a:lnTo>
                    <a:pt x="522" y="711"/>
                  </a:lnTo>
                  <a:lnTo>
                    <a:pt x="514" y="718"/>
                  </a:lnTo>
                  <a:lnTo>
                    <a:pt x="502" y="730"/>
                  </a:lnTo>
                  <a:lnTo>
                    <a:pt x="492" y="744"/>
                  </a:lnTo>
                  <a:lnTo>
                    <a:pt x="481" y="760"/>
                  </a:lnTo>
                  <a:lnTo>
                    <a:pt x="475" y="774"/>
                  </a:lnTo>
                  <a:lnTo>
                    <a:pt x="465" y="789"/>
                  </a:lnTo>
                  <a:lnTo>
                    <a:pt x="451" y="801"/>
                  </a:lnTo>
                  <a:lnTo>
                    <a:pt x="437" y="809"/>
                  </a:lnTo>
                  <a:lnTo>
                    <a:pt x="427" y="815"/>
                  </a:lnTo>
                  <a:lnTo>
                    <a:pt x="422" y="823"/>
                  </a:lnTo>
                  <a:lnTo>
                    <a:pt x="410" y="831"/>
                  </a:lnTo>
                  <a:lnTo>
                    <a:pt x="394" y="840"/>
                  </a:lnTo>
                  <a:lnTo>
                    <a:pt x="380" y="850"/>
                  </a:lnTo>
                  <a:lnTo>
                    <a:pt x="364" y="856"/>
                  </a:lnTo>
                  <a:lnTo>
                    <a:pt x="355" y="858"/>
                  </a:lnTo>
                  <a:lnTo>
                    <a:pt x="349" y="854"/>
                  </a:lnTo>
                  <a:lnTo>
                    <a:pt x="349" y="838"/>
                  </a:lnTo>
                  <a:lnTo>
                    <a:pt x="355" y="827"/>
                  </a:lnTo>
                  <a:lnTo>
                    <a:pt x="366" y="815"/>
                  </a:lnTo>
                  <a:lnTo>
                    <a:pt x="380" y="801"/>
                  </a:lnTo>
                  <a:lnTo>
                    <a:pt x="392" y="789"/>
                  </a:lnTo>
                  <a:lnTo>
                    <a:pt x="404" y="775"/>
                  </a:lnTo>
                  <a:lnTo>
                    <a:pt x="410" y="764"/>
                  </a:lnTo>
                  <a:lnTo>
                    <a:pt x="410" y="754"/>
                  </a:lnTo>
                  <a:lnTo>
                    <a:pt x="404" y="748"/>
                  </a:lnTo>
                  <a:lnTo>
                    <a:pt x="392" y="742"/>
                  </a:lnTo>
                  <a:lnTo>
                    <a:pt x="380" y="734"/>
                  </a:lnTo>
                  <a:lnTo>
                    <a:pt x="370" y="726"/>
                  </a:lnTo>
                  <a:lnTo>
                    <a:pt x="364" y="716"/>
                  </a:lnTo>
                  <a:lnTo>
                    <a:pt x="364" y="699"/>
                  </a:lnTo>
                  <a:lnTo>
                    <a:pt x="372" y="679"/>
                  </a:lnTo>
                  <a:lnTo>
                    <a:pt x="382" y="661"/>
                  </a:lnTo>
                  <a:lnTo>
                    <a:pt x="400" y="636"/>
                  </a:lnTo>
                  <a:lnTo>
                    <a:pt x="418" y="608"/>
                  </a:lnTo>
                  <a:lnTo>
                    <a:pt x="425" y="592"/>
                  </a:lnTo>
                  <a:lnTo>
                    <a:pt x="433" y="575"/>
                  </a:lnTo>
                  <a:lnTo>
                    <a:pt x="441" y="559"/>
                  </a:lnTo>
                  <a:lnTo>
                    <a:pt x="443" y="547"/>
                  </a:lnTo>
                  <a:lnTo>
                    <a:pt x="439" y="537"/>
                  </a:lnTo>
                  <a:lnTo>
                    <a:pt x="429" y="526"/>
                  </a:lnTo>
                  <a:lnTo>
                    <a:pt x="418" y="514"/>
                  </a:lnTo>
                  <a:lnTo>
                    <a:pt x="404" y="502"/>
                  </a:lnTo>
                  <a:lnTo>
                    <a:pt x="394" y="494"/>
                  </a:lnTo>
                  <a:lnTo>
                    <a:pt x="384" y="490"/>
                  </a:lnTo>
                  <a:lnTo>
                    <a:pt x="374" y="490"/>
                  </a:lnTo>
                  <a:lnTo>
                    <a:pt x="362" y="492"/>
                  </a:lnTo>
                  <a:lnTo>
                    <a:pt x="345" y="494"/>
                  </a:lnTo>
                  <a:lnTo>
                    <a:pt x="325" y="494"/>
                  </a:lnTo>
                  <a:lnTo>
                    <a:pt x="311" y="492"/>
                  </a:lnTo>
                  <a:lnTo>
                    <a:pt x="301" y="492"/>
                  </a:lnTo>
                  <a:lnTo>
                    <a:pt x="294" y="498"/>
                  </a:lnTo>
                  <a:lnTo>
                    <a:pt x="286" y="512"/>
                  </a:lnTo>
                  <a:lnTo>
                    <a:pt x="280" y="533"/>
                  </a:lnTo>
                  <a:lnTo>
                    <a:pt x="272" y="557"/>
                  </a:lnTo>
                  <a:lnTo>
                    <a:pt x="264" y="577"/>
                  </a:lnTo>
                  <a:lnTo>
                    <a:pt x="254" y="592"/>
                  </a:lnTo>
                  <a:lnTo>
                    <a:pt x="242" y="608"/>
                  </a:lnTo>
                  <a:lnTo>
                    <a:pt x="227" y="630"/>
                  </a:lnTo>
                  <a:lnTo>
                    <a:pt x="211" y="650"/>
                  </a:lnTo>
                  <a:lnTo>
                    <a:pt x="197" y="663"/>
                  </a:lnTo>
                  <a:lnTo>
                    <a:pt x="183" y="673"/>
                  </a:lnTo>
                  <a:lnTo>
                    <a:pt x="172" y="681"/>
                  </a:lnTo>
                  <a:lnTo>
                    <a:pt x="162" y="687"/>
                  </a:lnTo>
                  <a:lnTo>
                    <a:pt x="158" y="691"/>
                  </a:lnTo>
                  <a:lnTo>
                    <a:pt x="134" y="667"/>
                  </a:lnTo>
                  <a:lnTo>
                    <a:pt x="103" y="620"/>
                  </a:lnTo>
                  <a:lnTo>
                    <a:pt x="55" y="587"/>
                  </a:lnTo>
                  <a:lnTo>
                    <a:pt x="0" y="569"/>
                  </a:lnTo>
                  <a:lnTo>
                    <a:pt x="20" y="510"/>
                  </a:lnTo>
                  <a:lnTo>
                    <a:pt x="53" y="457"/>
                  </a:lnTo>
                  <a:lnTo>
                    <a:pt x="30" y="402"/>
                  </a:lnTo>
                  <a:lnTo>
                    <a:pt x="30" y="337"/>
                  </a:lnTo>
                  <a:lnTo>
                    <a:pt x="10" y="315"/>
                  </a:lnTo>
                  <a:lnTo>
                    <a:pt x="40" y="285"/>
                  </a:lnTo>
                  <a:lnTo>
                    <a:pt x="81" y="317"/>
                  </a:lnTo>
                  <a:lnTo>
                    <a:pt x="126" y="382"/>
                  </a:lnTo>
                  <a:lnTo>
                    <a:pt x="170" y="311"/>
                  </a:lnTo>
                  <a:lnTo>
                    <a:pt x="215" y="274"/>
                  </a:lnTo>
                  <a:lnTo>
                    <a:pt x="274" y="209"/>
                  </a:lnTo>
                  <a:lnTo>
                    <a:pt x="349" y="189"/>
                  </a:lnTo>
                  <a:lnTo>
                    <a:pt x="376" y="173"/>
                  </a:lnTo>
                  <a:lnTo>
                    <a:pt x="380" y="134"/>
                  </a:lnTo>
                  <a:lnTo>
                    <a:pt x="431" y="146"/>
                  </a:lnTo>
                  <a:lnTo>
                    <a:pt x="475" y="108"/>
                  </a:lnTo>
                  <a:lnTo>
                    <a:pt x="524" y="47"/>
                  </a:lnTo>
                  <a:lnTo>
                    <a:pt x="524" y="0"/>
                  </a:lnTo>
                  <a:lnTo>
                    <a:pt x="595" y="22"/>
                  </a:lnTo>
                  <a:lnTo>
                    <a:pt x="679" y="45"/>
                  </a:lnTo>
                  <a:lnTo>
                    <a:pt x="725" y="120"/>
                  </a:lnTo>
                  <a:lnTo>
                    <a:pt x="784" y="187"/>
                  </a:lnTo>
                  <a:lnTo>
                    <a:pt x="774" y="240"/>
                  </a:lnTo>
                  <a:lnTo>
                    <a:pt x="860" y="317"/>
                  </a:lnTo>
                  <a:lnTo>
                    <a:pt x="860" y="402"/>
                  </a:lnTo>
                  <a:lnTo>
                    <a:pt x="815" y="425"/>
                  </a:lnTo>
                  <a:lnTo>
                    <a:pt x="731" y="533"/>
                  </a:lnTo>
                  <a:lnTo>
                    <a:pt x="725" y="57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36" name="Freeform 100"/>
            <p:cNvSpPr>
              <a:spLocks/>
            </p:cNvSpPr>
            <p:nvPr/>
          </p:nvSpPr>
          <p:spPr bwMode="gray">
            <a:xfrm>
              <a:off x="3643" y="1699"/>
              <a:ext cx="430" cy="429"/>
            </a:xfrm>
            <a:custGeom>
              <a:avLst/>
              <a:gdLst>
                <a:gd name="T0" fmla="*/ 182 w 860"/>
                <a:gd name="T1" fmla="*/ 145 h 858"/>
                <a:gd name="T2" fmla="*/ 179 w 860"/>
                <a:gd name="T3" fmla="*/ 149 h 858"/>
                <a:gd name="T4" fmla="*/ 174 w 860"/>
                <a:gd name="T5" fmla="*/ 152 h 858"/>
                <a:gd name="T6" fmla="*/ 166 w 860"/>
                <a:gd name="T7" fmla="*/ 154 h 858"/>
                <a:gd name="T8" fmla="*/ 156 w 860"/>
                <a:gd name="T9" fmla="*/ 157 h 858"/>
                <a:gd name="T10" fmla="*/ 149 w 860"/>
                <a:gd name="T11" fmla="*/ 163 h 858"/>
                <a:gd name="T12" fmla="*/ 140 w 860"/>
                <a:gd name="T13" fmla="*/ 170 h 858"/>
                <a:gd name="T14" fmla="*/ 133 w 860"/>
                <a:gd name="T15" fmla="*/ 176 h 858"/>
                <a:gd name="T16" fmla="*/ 129 w 860"/>
                <a:gd name="T17" fmla="*/ 180 h 858"/>
                <a:gd name="T18" fmla="*/ 123 w 860"/>
                <a:gd name="T19" fmla="*/ 186 h 858"/>
                <a:gd name="T20" fmla="*/ 119 w 860"/>
                <a:gd name="T21" fmla="*/ 194 h 858"/>
                <a:gd name="T22" fmla="*/ 113 w 860"/>
                <a:gd name="T23" fmla="*/ 201 h 858"/>
                <a:gd name="T24" fmla="*/ 107 w 860"/>
                <a:gd name="T25" fmla="*/ 204 h 858"/>
                <a:gd name="T26" fmla="*/ 103 w 860"/>
                <a:gd name="T27" fmla="*/ 208 h 858"/>
                <a:gd name="T28" fmla="*/ 95 w 860"/>
                <a:gd name="T29" fmla="*/ 213 h 858"/>
                <a:gd name="T30" fmla="*/ 89 w 860"/>
                <a:gd name="T31" fmla="*/ 215 h 858"/>
                <a:gd name="T32" fmla="*/ 88 w 860"/>
                <a:gd name="T33" fmla="*/ 210 h 858"/>
                <a:gd name="T34" fmla="*/ 92 w 860"/>
                <a:gd name="T35" fmla="*/ 204 h 858"/>
                <a:gd name="T36" fmla="*/ 98 w 860"/>
                <a:gd name="T37" fmla="*/ 198 h 858"/>
                <a:gd name="T38" fmla="*/ 103 w 860"/>
                <a:gd name="T39" fmla="*/ 191 h 858"/>
                <a:gd name="T40" fmla="*/ 101 w 860"/>
                <a:gd name="T41" fmla="*/ 187 h 858"/>
                <a:gd name="T42" fmla="*/ 95 w 860"/>
                <a:gd name="T43" fmla="*/ 184 h 858"/>
                <a:gd name="T44" fmla="*/ 91 w 860"/>
                <a:gd name="T45" fmla="*/ 179 h 858"/>
                <a:gd name="T46" fmla="*/ 93 w 860"/>
                <a:gd name="T47" fmla="*/ 170 h 858"/>
                <a:gd name="T48" fmla="*/ 100 w 860"/>
                <a:gd name="T49" fmla="*/ 159 h 858"/>
                <a:gd name="T50" fmla="*/ 107 w 860"/>
                <a:gd name="T51" fmla="*/ 148 h 858"/>
                <a:gd name="T52" fmla="*/ 110 w 860"/>
                <a:gd name="T53" fmla="*/ 140 h 858"/>
                <a:gd name="T54" fmla="*/ 110 w 860"/>
                <a:gd name="T55" fmla="*/ 135 h 858"/>
                <a:gd name="T56" fmla="*/ 105 w 860"/>
                <a:gd name="T57" fmla="*/ 129 h 858"/>
                <a:gd name="T58" fmla="*/ 99 w 860"/>
                <a:gd name="T59" fmla="*/ 123 h 858"/>
                <a:gd name="T60" fmla="*/ 94 w 860"/>
                <a:gd name="T61" fmla="*/ 122 h 858"/>
                <a:gd name="T62" fmla="*/ 87 w 860"/>
                <a:gd name="T63" fmla="*/ 123 h 858"/>
                <a:gd name="T64" fmla="*/ 78 w 860"/>
                <a:gd name="T65" fmla="*/ 123 h 858"/>
                <a:gd name="T66" fmla="*/ 74 w 860"/>
                <a:gd name="T67" fmla="*/ 124 h 858"/>
                <a:gd name="T68" fmla="*/ 70 w 860"/>
                <a:gd name="T69" fmla="*/ 134 h 858"/>
                <a:gd name="T70" fmla="*/ 66 w 860"/>
                <a:gd name="T71" fmla="*/ 145 h 858"/>
                <a:gd name="T72" fmla="*/ 60 w 860"/>
                <a:gd name="T73" fmla="*/ 152 h 858"/>
                <a:gd name="T74" fmla="*/ 53 w 860"/>
                <a:gd name="T75" fmla="*/ 163 h 858"/>
                <a:gd name="T76" fmla="*/ 46 w 860"/>
                <a:gd name="T77" fmla="*/ 169 h 858"/>
                <a:gd name="T78" fmla="*/ 41 w 860"/>
                <a:gd name="T79" fmla="*/ 172 h 858"/>
                <a:gd name="T80" fmla="*/ 34 w 860"/>
                <a:gd name="T81" fmla="*/ 167 h 858"/>
                <a:gd name="T82" fmla="*/ 14 w 860"/>
                <a:gd name="T83" fmla="*/ 147 h 858"/>
                <a:gd name="T84" fmla="*/ 5 w 860"/>
                <a:gd name="T85" fmla="*/ 127 h 858"/>
                <a:gd name="T86" fmla="*/ 7 w 860"/>
                <a:gd name="T87" fmla="*/ 101 h 858"/>
                <a:gd name="T88" fmla="*/ 3 w 860"/>
                <a:gd name="T89" fmla="*/ 79 h 858"/>
                <a:gd name="T90" fmla="*/ 21 w 860"/>
                <a:gd name="T91" fmla="*/ 80 h 858"/>
                <a:gd name="T92" fmla="*/ 43 w 860"/>
                <a:gd name="T93" fmla="*/ 78 h 858"/>
                <a:gd name="T94" fmla="*/ 69 w 860"/>
                <a:gd name="T95" fmla="*/ 53 h 858"/>
                <a:gd name="T96" fmla="*/ 94 w 860"/>
                <a:gd name="T97" fmla="*/ 44 h 858"/>
                <a:gd name="T98" fmla="*/ 108 w 860"/>
                <a:gd name="T99" fmla="*/ 37 h 858"/>
                <a:gd name="T100" fmla="*/ 131 w 860"/>
                <a:gd name="T101" fmla="*/ 12 h 858"/>
                <a:gd name="T102" fmla="*/ 149 w 860"/>
                <a:gd name="T103" fmla="*/ 6 h 858"/>
                <a:gd name="T104" fmla="*/ 182 w 860"/>
                <a:gd name="T105" fmla="*/ 30 h 858"/>
                <a:gd name="T106" fmla="*/ 194 w 860"/>
                <a:gd name="T107" fmla="*/ 60 h 858"/>
                <a:gd name="T108" fmla="*/ 215 w 860"/>
                <a:gd name="T109" fmla="*/ 101 h 858"/>
                <a:gd name="T110" fmla="*/ 183 w 860"/>
                <a:gd name="T111" fmla="*/ 134 h 8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60"/>
                <a:gd name="T169" fmla="*/ 0 h 858"/>
                <a:gd name="T170" fmla="*/ 860 w 860"/>
                <a:gd name="T171" fmla="*/ 858 h 8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60" h="858">
                  <a:moveTo>
                    <a:pt x="725" y="575"/>
                  </a:moveTo>
                  <a:lnTo>
                    <a:pt x="725" y="579"/>
                  </a:lnTo>
                  <a:lnTo>
                    <a:pt x="719" y="585"/>
                  </a:lnTo>
                  <a:lnTo>
                    <a:pt x="713" y="594"/>
                  </a:lnTo>
                  <a:lnTo>
                    <a:pt x="705" y="604"/>
                  </a:lnTo>
                  <a:lnTo>
                    <a:pt x="695" y="608"/>
                  </a:lnTo>
                  <a:lnTo>
                    <a:pt x="681" y="610"/>
                  </a:lnTo>
                  <a:lnTo>
                    <a:pt x="664" y="614"/>
                  </a:lnTo>
                  <a:lnTo>
                    <a:pt x="642" y="618"/>
                  </a:lnTo>
                  <a:lnTo>
                    <a:pt x="622" y="626"/>
                  </a:lnTo>
                  <a:lnTo>
                    <a:pt x="607" y="638"/>
                  </a:lnTo>
                  <a:lnTo>
                    <a:pt x="593" y="651"/>
                  </a:lnTo>
                  <a:lnTo>
                    <a:pt x="577" y="665"/>
                  </a:lnTo>
                  <a:lnTo>
                    <a:pt x="559" y="679"/>
                  </a:lnTo>
                  <a:lnTo>
                    <a:pt x="544" y="693"/>
                  </a:lnTo>
                  <a:lnTo>
                    <a:pt x="530" y="703"/>
                  </a:lnTo>
                  <a:lnTo>
                    <a:pt x="522" y="711"/>
                  </a:lnTo>
                  <a:lnTo>
                    <a:pt x="514" y="718"/>
                  </a:lnTo>
                  <a:lnTo>
                    <a:pt x="502" y="730"/>
                  </a:lnTo>
                  <a:lnTo>
                    <a:pt x="492" y="744"/>
                  </a:lnTo>
                  <a:lnTo>
                    <a:pt x="481" y="760"/>
                  </a:lnTo>
                  <a:lnTo>
                    <a:pt x="475" y="774"/>
                  </a:lnTo>
                  <a:lnTo>
                    <a:pt x="465" y="789"/>
                  </a:lnTo>
                  <a:lnTo>
                    <a:pt x="451" y="801"/>
                  </a:lnTo>
                  <a:lnTo>
                    <a:pt x="437" y="809"/>
                  </a:lnTo>
                  <a:lnTo>
                    <a:pt x="427" y="815"/>
                  </a:lnTo>
                  <a:lnTo>
                    <a:pt x="422" y="823"/>
                  </a:lnTo>
                  <a:lnTo>
                    <a:pt x="410" y="831"/>
                  </a:lnTo>
                  <a:lnTo>
                    <a:pt x="394" y="840"/>
                  </a:lnTo>
                  <a:lnTo>
                    <a:pt x="380" y="850"/>
                  </a:lnTo>
                  <a:lnTo>
                    <a:pt x="364" y="856"/>
                  </a:lnTo>
                  <a:lnTo>
                    <a:pt x="355" y="858"/>
                  </a:lnTo>
                  <a:lnTo>
                    <a:pt x="349" y="854"/>
                  </a:lnTo>
                  <a:lnTo>
                    <a:pt x="349" y="838"/>
                  </a:lnTo>
                  <a:lnTo>
                    <a:pt x="355" y="827"/>
                  </a:lnTo>
                  <a:lnTo>
                    <a:pt x="366" y="815"/>
                  </a:lnTo>
                  <a:lnTo>
                    <a:pt x="380" y="801"/>
                  </a:lnTo>
                  <a:lnTo>
                    <a:pt x="392" y="789"/>
                  </a:lnTo>
                  <a:lnTo>
                    <a:pt x="404" y="775"/>
                  </a:lnTo>
                  <a:lnTo>
                    <a:pt x="410" y="764"/>
                  </a:lnTo>
                  <a:lnTo>
                    <a:pt x="410" y="754"/>
                  </a:lnTo>
                  <a:lnTo>
                    <a:pt x="404" y="748"/>
                  </a:lnTo>
                  <a:lnTo>
                    <a:pt x="392" y="742"/>
                  </a:lnTo>
                  <a:lnTo>
                    <a:pt x="380" y="734"/>
                  </a:lnTo>
                  <a:lnTo>
                    <a:pt x="370" y="726"/>
                  </a:lnTo>
                  <a:lnTo>
                    <a:pt x="364" y="716"/>
                  </a:lnTo>
                  <a:lnTo>
                    <a:pt x="364" y="699"/>
                  </a:lnTo>
                  <a:lnTo>
                    <a:pt x="372" y="679"/>
                  </a:lnTo>
                  <a:lnTo>
                    <a:pt x="382" y="661"/>
                  </a:lnTo>
                  <a:lnTo>
                    <a:pt x="400" y="636"/>
                  </a:lnTo>
                  <a:lnTo>
                    <a:pt x="418" y="608"/>
                  </a:lnTo>
                  <a:lnTo>
                    <a:pt x="425" y="592"/>
                  </a:lnTo>
                  <a:lnTo>
                    <a:pt x="433" y="575"/>
                  </a:lnTo>
                  <a:lnTo>
                    <a:pt x="441" y="559"/>
                  </a:lnTo>
                  <a:lnTo>
                    <a:pt x="443" y="547"/>
                  </a:lnTo>
                  <a:lnTo>
                    <a:pt x="439" y="537"/>
                  </a:lnTo>
                  <a:lnTo>
                    <a:pt x="429" y="526"/>
                  </a:lnTo>
                  <a:lnTo>
                    <a:pt x="418" y="514"/>
                  </a:lnTo>
                  <a:lnTo>
                    <a:pt x="404" y="502"/>
                  </a:lnTo>
                  <a:lnTo>
                    <a:pt x="394" y="494"/>
                  </a:lnTo>
                  <a:lnTo>
                    <a:pt x="384" y="490"/>
                  </a:lnTo>
                  <a:lnTo>
                    <a:pt x="374" y="490"/>
                  </a:lnTo>
                  <a:lnTo>
                    <a:pt x="362" y="492"/>
                  </a:lnTo>
                  <a:lnTo>
                    <a:pt x="345" y="494"/>
                  </a:lnTo>
                  <a:lnTo>
                    <a:pt x="325" y="494"/>
                  </a:lnTo>
                  <a:lnTo>
                    <a:pt x="311" y="492"/>
                  </a:lnTo>
                  <a:lnTo>
                    <a:pt x="301" y="492"/>
                  </a:lnTo>
                  <a:lnTo>
                    <a:pt x="294" y="498"/>
                  </a:lnTo>
                  <a:lnTo>
                    <a:pt x="286" y="512"/>
                  </a:lnTo>
                  <a:lnTo>
                    <a:pt x="280" y="533"/>
                  </a:lnTo>
                  <a:lnTo>
                    <a:pt x="272" y="557"/>
                  </a:lnTo>
                  <a:lnTo>
                    <a:pt x="264" y="577"/>
                  </a:lnTo>
                  <a:lnTo>
                    <a:pt x="254" y="592"/>
                  </a:lnTo>
                  <a:lnTo>
                    <a:pt x="242" y="608"/>
                  </a:lnTo>
                  <a:lnTo>
                    <a:pt x="227" y="630"/>
                  </a:lnTo>
                  <a:lnTo>
                    <a:pt x="211" y="650"/>
                  </a:lnTo>
                  <a:lnTo>
                    <a:pt x="197" y="663"/>
                  </a:lnTo>
                  <a:lnTo>
                    <a:pt x="183" y="673"/>
                  </a:lnTo>
                  <a:lnTo>
                    <a:pt x="172" y="681"/>
                  </a:lnTo>
                  <a:lnTo>
                    <a:pt x="162" y="687"/>
                  </a:lnTo>
                  <a:lnTo>
                    <a:pt x="158" y="691"/>
                  </a:lnTo>
                  <a:lnTo>
                    <a:pt x="134" y="667"/>
                  </a:lnTo>
                  <a:lnTo>
                    <a:pt x="103" y="620"/>
                  </a:lnTo>
                  <a:lnTo>
                    <a:pt x="55" y="587"/>
                  </a:lnTo>
                  <a:lnTo>
                    <a:pt x="0" y="569"/>
                  </a:lnTo>
                  <a:lnTo>
                    <a:pt x="20" y="510"/>
                  </a:lnTo>
                  <a:lnTo>
                    <a:pt x="53" y="457"/>
                  </a:lnTo>
                  <a:lnTo>
                    <a:pt x="30" y="402"/>
                  </a:lnTo>
                  <a:lnTo>
                    <a:pt x="30" y="337"/>
                  </a:lnTo>
                  <a:lnTo>
                    <a:pt x="10" y="315"/>
                  </a:lnTo>
                  <a:lnTo>
                    <a:pt x="40" y="285"/>
                  </a:lnTo>
                  <a:lnTo>
                    <a:pt x="81" y="317"/>
                  </a:lnTo>
                  <a:lnTo>
                    <a:pt x="126" y="382"/>
                  </a:lnTo>
                  <a:lnTo>
                    <a:pt x="170" y="311"/>
                  </a:lnTo>
                  <a:lnTo>
                    <a:pt x="215" y="274"/>
                  </a:lnTo>
                  <a:lnTo>
                    <a:pt x="274" y="209"/>
                  </a:lnTo>
                  <a:lnTo>
                    <a:pt x="349" y="189"/>
                  </a:lnTo>
                  <a:lnTo>
                    <a:pt x="376" y="173"/>
                  </a:lnTo>
                  <a:lnTo>
                    <a:pt x="380" y="134"/>
                  </a:lnTo>
                  <a:lnTo>
                    <a:pt x="431" y="146"/>
                  </a:lnTo>
                  <a:lnTo>
                    <a:pt x="475" y="108"/>
                  </a:lnTo>
                  <a:lnTo>
                    <a:pt x="524" y="47"/>
                  </a:lnTo>
                  <a:lnTo>
                    <a:pt x="524" y="0"/>
                  </a:lnTo>
                  <a:lnTo>
                    <a:pt x="595" y="22"/>
                  </a:lnTo>
                  <a:lnTo>
                    <a:pt x="679" y="45"/>
                  </a:lnTo>
                  <a:lnTo>
                    <a:pt x="725" y="120"/>
                  </a:lnTo>
                  <a:lnTo>
                    <a:pt x="784" y="187"/>
                  </a:lnTo>
                  <a:lnTo>
                    <a:pt x="774" y="240"/>
                  </a:lnTo>
                  <a:lnTo>
                    <a:pt x="860" y="317"/>
                  </a:lnTo>
                  <a:lnTo>
                    <a:pt x="860" y="402"/>
                  </a:lnTo>
                  <a:lnTo>
                    <a:pt x="815" y="425"/>
                  </a:lnTo>
                  <a:lnTo>
                    <a:pt x="731" y="533"/>
                  </a:lnTo>
                  <a:lnTo>
                    <a:pt x="725" y="575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37" name="Freeform 101"/>
            <p:cNvSpPr>
              <a:spLocks/>
            </p:cNvSpPr>
            <p:nvPr/>
          </p:nvSpPr>
          <p:spPr bwMode="gray">
            <a:xfrm>
              <a:off x="3738" y="1458"/>
              <a:ext cx="630" cy="431"/>
            </a:xfrm>
            <a:custGeom>
              <a:avLst/>
              <a:gdLst>
                <a:gd name="T0" fmla="*/ 315 w 1260"/>
                <a:gd name="T1" fmla="*/ 87 h 862"/>
                <a:gd name="T2" fmla="*/ 309 w 1260"/>
                <a:gd name="T3" fmla="*/ 91 h 862"/>
                <a:gd name="T4" fmla="*/ 299 w 1260"/>
                <a:gd name="T5" fmla="*/ 98 h 862"/>
                <a:gd name="T6" fmla="*/ 293 w 1260"/>
                <a:gd name="T7" fmla="*/ 101 h 862"/>
                <a:gd name="T8" fmla="*/ 287 w 1260"/>
                <a:gd name="T9" fmla="*/ 98 h 862"/>
                <a:gd name="T10" fmla="*/ 279 w 1260"/>
                <a:gd name="T11" fmla="*/ 94 h 862"/>
                <a:gd name="T12" fmla="*/ 277 w 1260"/>
                <a:gd name="T13" fmla="*/ 106 h 862"/>
                <a:gd name="T14" fmla="*/ 274 w 1260"/>
                <a:gd name="T15" fmla="*/ 119 h 862"/>
                <a:gd name="T16" fmla="*/ 265 w 1260"/>
                <a:gd name="T17" fmla="*/ 127 h 862"/>
                <a:gd name="T18" fmla="*/ 263 w 1260"/>
                <a:gd name="T19" fmla="*/ 136 h 862"/>
                <a:gd name="T20" fmla="*/ 254 w 1260"/>
                <a:gd name="T21" fmla="*/ 143 h 862"/>
                <a:gd name="T22" fmla="*/ 241 w 1260"/>
                <a:gd name="T23" fmla="*/ 147 h 862"/>
                <a:gd name="T24" fmla="*/ 233 w 1260"/>
                <a:gd name="T25" fmla="*/ 149 h 862"/>
                <a:gd name="T26" fmla="*/ 236 w 1260"/>
                <a:gd name="T27" fmla="*/ 157 h 862"/>
                <a:gd name="T28" fmla="*/ 244 w 1260"/>
                <a:gd name="T29" fmla="*/ 167 h 862"/>
                <a:gd name="T30" fmla="*/ 241 w 1260"/>
                <a:gd name="T31" fmla="*/ 175 h 862"/>
                <a:gd name="T32" fmla="*/ 226 w 1260"/>
                <a:gd name="T33" fmla="*/ 177 h 862"/>
                <a:gd name="T34" fmla="*/ 216 w 1260"/>
                <a:gd name="T35" fmla="*/ 177 h 862"/>
                <a:gd name="T36" fmla="*/ 207 w 1260"/>
                <a:gd name="T37" fmla="*/ 177 h 862"/>
                <a:gd name="T38" fmla="*/ 202 w 1260"/>
                <a:gd name="T39" fmla="*/ 172 h 862"/>
                <a:gd name="T40" fmla="*/ 196 w 1260"/>
                <a:gd name="T41" fmla="*/ 170 h 862"/>
                <a:gd name="T42" fmla="*/ 191 w 1260"/>
                <a:gd name="T43" fmla="*/ 183 h 862"/>
                <a:gd name="T44" fmla="*/ 185 w 1260"/>
                <a:gd name="T45" fmla="*/ 199 h 862"/>
                <a:gd name="T46" fmla="*/ 178 w 1260"/>
                <a:gd name="T47" fmla="*/ 213 h 862"/>
                <a:gd name="T48" fmla="*/ 169 w 1260"/>
                <a:gd name="T49" fmla="*/ 216 h 862"/>
                <a:gd name="T50" fmla="*/ 147 w 1260"/>
                <a:gd name="T51" fmla="*/ 181 h 862"/>
                <a:gd name="T52" fmla="*/ 122 w 1260"/>
                <a:gd name="T53" fmla="*/ 132 h 862"/>
                <a:gd name="T54" fmla="*/ 66 w 1260"/>
                <a:gd name="T55" fmla="*/ 99 h 862"/>
                <a:gd name="T56" fmla="*/ 28 w 1260"/>
                <a:gd name="T57" fmla="*/ 96 h 862"/>
                <a:gd name="T58" fmla="*/ 21 w 1260"/>
                <a:gd name="T59" fmla="*/ 55 h 862"/>
                <a:gd name="T60" fmla="*/ 6 w 1260"/>
                <a:gd name="T61" fmla="*/ 26 h 862"/>
                <a:gd name="T62" fmla="*/ 33 w 1260"/>
                <a:gd name="T63" fmla="*/ 29 h 862"/>
                <a:gd name="T64" fmla="*/ 64 w 1260"/>
                <a:gd name="T65" fmla="*/ 0 h 862"/>
                <a:gd name="T66" fmla="*/ 101 w 1260"/>
                <a:gd name="T67" fmla="*/ 27 h 862"/>
                <a:gd name="T68" fmla="*/ 133 w 1260"/>
                <a:gd name="T69" fmla="*/ 34 h 862"/>
                <a:gd name="T70" fmla="*/ 172 w 1260"/>
                <a:gd name="T71" fmla="*/ 48 h 862"/>
                <a:gd name="T72" fmla="*/ 206 w 1260"/>
                <a:gd name="T73" fmla="*/ 62 h 862"/>
                <a:gd name="T74" fmla="*/ 214 w 1260"/>
                <a:gd name="T75" fmla="*/ 42 h 862"/>
                <a:gd name="T76" fmla="*/ 217 w 1260"/>
                <a:gd name="T77" fmla="*/ 53 h 862"/>
                <a:gd name="T78" fmla="*/ 219 w 1260"/>
                <a:gd name="T79" fmla="*/ 58 h 862"/>
                <a:gd name="T80" fmla="*/ 227 w 1260"/>
                <a:gd name="T81" fmla="*/ 65 h 862"/>
                <a:gd name="T82" fmla="*/ 243 w 1260"/>
                <a:gd name="T83" fmla="*/ 80 h 862"/>
                <a:gd name="T84" fmla="*/ 265 w 1260"/>
                <a:gd name="T85" fmla="*/ 51 h 862"/>
                <a:gd name="T86" fmla="*/ 312 w 1260"/>
                <a:gd name="T87" fmla="*/ 62 h 8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60"/>
                <a:gd name="T133" fmla="*/ 0 h 862"/>
                <a:gd name="T134" fmla="*/ 1260 w 1260"/>
                <a:gd name="T135" fmla="*/ 862 h 8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60" h="862">
                  <a:moveTo>
                    <a:pt x="1246" y="248"/>
                  </a:moveTo>
                  <a:lnTo>
                    <a:pt x="1260" y="267"/>
                  </a:lnTo>
                  <a:lnTo>
                    <a:pt x="1258" y="348"/>
                  </a:lnTo>
                  <a:lnTo>
                    <a:pt x="1254" y="350"/>
                  </a:lnTo>
                  <a:lnTo>
                    <a:pt x="1246" y="356"/>
                  </a:lnTo>
                  <a:lnTo>
                    <a:pt x="1233" y="364"/>
                  </a:lnTo>
                  <a:lnTo>
                    <a:pt x="1219" y="374"/>
                  </a:lnTo>
                  <a:lnTo>
                    <a:pt x="1205" y="382"/>
                  </a:lnTo>
                  <a:lnTo>
                    <a:pt x="1195" y="390"/>
                  </a:lnTo>
                  <a:lnTo>
                    <a:pt x="1187" y="395"/>
                  </a:lnTo>
                  <a:lnTo>
                    <a:pt x="1179" y="399"/>
                  </a:lnTo>
                  <a:lnTo>
                    <a:pt x="1170" y="401"/>
                  </a:lnTo>
                  <a:lnTo>
                    <a:pt x="1160" y="401"/>
                  </a:lnTo>
                  <a:lnTo>
                    <a:pt x="1154" y="395"/>
                  </a:lnTo>
                  <a:lnTo>
                    <a:pt x="1146" y="390"/>
                  </a:lnTo>
                  <a:lnTo>
                    <a:pt x="1136" y="380"/>
                  </a:lnTo>
                  <a:lnTo>
                    <a:pt x="1124" y="376"/>
                  </a:lnTo>
                  <a:lnTo>
                    <a:pt x="1114" y="376"/>
                  </a:lnTo>
                  <a:lnTo>
                    <a:pt x="1110" y="384"/>
                  </a:lnTo>
                  <a:lnTo>
                    <a:pt x="1107" y="401"/>
                  </a:lnTo>
                  <a:lnTo>
                    <a:pt x="1105" y="423"/>
                  </a:lnTo>
                  <a:lnTo>
                    <a:pt x="1103" y="443"/>
                  </a:lnTo>
                  <a:lnTo>
                    <a:pt x="1101" y="460"/>
                  </a:lnTo>
                  <a:lnTo>
                    <a:pt x="1095" y="476"/>
                  </a:lnTo>
                  <a:lnTo>
                    <a:pt x="1085" y="490"/>
                  </a:lnTo>
                  <a:lnTo>
                    <a:pt x="1069" y="500"/>
                  </a:lnTo>
                  <a:lnTo>
                    <a:pt x="1059" y="508"/>
                  </a:lnTo>
                  <a:lnTo>
                    <a:pt x="1055" y="519"/>
                  </a:lnTo>
                  <a:lnTo>
                    <a:pt x="1053" y="531"/>
                  </a:lnTo>
                  <a:lnTo>
                    <a:pt x="1051" y="541"/>
                  </a:lnTo>
                  <a:lnTo>
                    <a:pt x="1045" y="551"/>
                  </a:lnTo>
                  <a:lnTo>
                    <a:pt x="1032" y="559"/>
                  </a:lnTo>
                  <a:lnTo>
                    <a:pt x="1016" y="569"/>
                  </a:lnTo>
                  <a:lnTo>
                    <a:pt x="996" y="576"/>
                  </a:lnTo>
                  <a:lnTo>
                    <a:pt x="979" y="584"/>
                  </a:lnTo>
                  <a:lnTo>
                    <a:pt x="965" y="588"/>
                  </a:lnTo>
                  <a:lnTo>
                    <a:pt x="951" y="590"/>
                  </a:lnTo>
                  <a:lnTo>
                    <a:pt x="941" y="592"/>
                  </a:lnTo>
                  <a:lnTo>
                    <a:pt x="933" y="596"/>
                  </a:lnTo>
                  <a:lnTo>
                    <a:pt x="929" y="604"/>
                  </a:lnTo>
                  <a:lnTo>
                    <a:pt x="933" y="614"/>
                  </a:lnTo>
                  <a:lnTo>
                    <a:pt x="943" y="628"/>
                  </a:lnTo>
                  <a:lnTo>
                    <a:pt x="955" y="641"/>
                  </a:lnTo>
                  <a:lnTo>
                    <a:pt x="967" y="651"/>
                  </a:lnTo>
                  <a:lnTo>
                    <a:pt x="977" y="665"/>
                  </a:lnTo>
                  <a:lnTo>
                    <a:pt x="981" y="677"/>
                  </a:lnTo>
                  <a:lnTo>
                    <a:pt x="975" y="691"/>
                  </a:lnTo>
                  <a:lnTo>
                    <a:pt x="963" y="699"/>
                  </a:lnTo>
                  <a:lnTo>
                    <a:pt x="943" y="702"/>
                  </a:lnTo>
                  <a:lnTo>
                    <a:pt x="923" y="704"/>
                  </a:lnTo>
                  <a:lnTo>
                    <a:pt x="906" y="706"/>
                  </a:lnTo>
                  <a:lnTo>
                    <a:pt x="892" y="708"/>
                  </a:lnTo>
                  <a:lnTo>
                    <a:pt x="880" y="708"/>
                  </a:lnTo>
                  <a:lnTo>
                    <a:pt x="864" y="708"/>
                  </a:lnTo>
                  <a:lnTo>
                    <a:pt x="847" y="706"/>
                  </a:lnTo>
                  <a:lnTo>
                    <a:pt x="833" y="706"/>
                  </a:lnTo>
                  <a:lnTo>
                    <a:pt x="827" y="706"/>
                  </a:lnTo>
                  <a:lnTo>
                    <a:pt x="825" y="702"/>
                  </a:lnTo>
                  <a:lnTo>
                    <a:pt x="819" y="697"/>
                  </a:lnTo>
                  <a:lnTo>
                    <a:pt x="809" y="687"/>
                  </a:lnTo>
                  <a:lnTo>
                    <a:pt x="799" y="679"/>
                  </a:lnTo>
                  <a:lnTo>
                    <a:pt x="792" y="675"/>
                  </a:lnTo>
                  <a:lnTo>
                    <a:pt x="786" y="679"/>
                  </a:lnTo>
                  <a:lnTo>
                    <a:pt x="780" y="691"/>
                  </a:lnTo>
                  <a:lnTo>
                    <a:pt x="774" y="708"/>
                  </a:lnTo>
                  <a:lnTo>
                    <a:pt x="766" y="732"/>
                  </a:lnTo>
                  <a:lnTo>
                    <a:pt x="756" y="756"/>
                  </a:lnTo>
                  <a:lnTo>
                    <a:pt x="748" y="777"/>
                  </a:lnTo>
                  <a:lnTo>
                    <a:pt x="742" y="795"/>
                  </a:lnTo>
                  <a:lnTo>
                    <a:pt x="733" y="821"/>
                  </a:lnTo>
                  <a:lnTo>
                    <a:pt x="723" y="838"/>
                  </a:lnTo>
                  <a:lnTo>
                    <a:pt x="711" y="850"/>
                  </a:lnTo>
                  <a:lnTo>
                    <a:pt x="699" y="854"/>
                  </a:lnTo>
                  <a:lnTo>
                    <a:pt x="687" y="858"/>
                  </a:lnTo>
                  <a:lnTo>
                    <a:pt x="677" y="862"/>
                  </a:lnTo>
                  <a:lnTo>
                    <a:pt x="671" y="862"/>
                  </a:lnTo>
                  <a:lnTo>
                    <a:pt x="671" y="799"/>
                  </a:lnTo>
                  <a:lnTo>
                    <a:pt x="585" y="722"/>
                  </a:lnTo>
                  <a:lnTo>
                    <a:pt x="595" y="669"/>
                  </a:lnTo>
                  <a:lnTo>
                    <a:pt x="536" y="602"/>
                  </a:lnTo>
                  <a:lnTo>
                    <a:pt x="490" y="527"/>
                  </a:lnTo>
                  <a:lnTo>
                    <a:pt x="335" y="482"/>
                  </a:lnTo>
                  <a:lnTo>
                    <a:pt x="297" y="460"/>
                  </a:lnTo>
                  <a:lnTo>
                    <a:pt x="262" y="393"/>
                  </a:lnTo>
                  <a:lnTo>
                    <a:pt x="223" y="327"/>
                  </a:lnTo>
                  <a:lnTo>
                    <a:pt x="144" y="388"/>
                  </a:lnTo>
                  <a:lnTo>
                    <a:pt x="114" y="382"/>
                  </a:lnTo>
                  <a:lnTo>
                    <a:pt x="112" y="352"/>
                  </a:lnTo>
                  <a:lnTo>
                    <a:pt x="77" y="303"/>
                  </a:lnTo>
                  <a:lnTo>
                    <a:pt x="83" y="220"/>
                  </a:lnTo>
                  <a:lnTo>
                    <a:pt x="42" y="165"/>
                  </a:lnTo>
                  <a:lnTo>
                    <a:pt x="0" y="157"/>
                  </a:lnTo>
                  <a:lnTo>
                    <a:pt x="24" y="102"/>
                  </a:lnTo>
                  <a:lnTo>
                    <a:pt x="67" y="116"/>
                  </a:lnTo>
                  <a:lnTo>
                    <a:pt x="83" y="96"/>
                  </a:lnTo>
                  <a:lnTo>
                    <a:pt x="132" y="118"/>
                  </a:lnTo>
                  <a:lnTo>
                    <a:pt x="124" y="53"/>
                  </a:lnTo>
                  <a:lnTo>
                    <a:pt x="160" y="23"/>
                  </a:lnTo>
                  <a:lnTo>
                    <a:pt x="256" y="0"/>
                  </a:lnTo>
                  <a:lnTo>
                    <a:pt x="280" y="63"/>
                  </a:lnTo>
                  <a:lnTo>
                    <a:pt x="343" y="132"/>
                  </a:lnTo>
                  <a:lnTo>
                    <a:pt x="406" y="110"/>
                  </a:lnTo>
                  <a:lnTo>
                    <a:pt x="453" y="114"/>
                  </a:lnTo>
                  <a:lnTo>
                    <a:pt x="488" y="81"/>
                  </a:lnTo>
                  <a:lnTo>
                    <a:pt x="530" y="134"/>
                  </a:lnTo>
                  <a:lnTo>
                    <a:pt x="650" y="110"/>
                  </a:lnTo>
                  <a:lnTo>
                    <a:pt x="673" y="142"/>
                  </a:lnTo>
                  <a:lnTo>
                    <a:pt x="689" y="191"/>
                  </a:lnTo>
                  <a:lnTo>
                    <a:pt x="742" y="177"/>
                  </a:lnTo>
                  <a:lnTo>
                    <a:pt x="790" y="250"/>
                  </a:lnTo>
                  <a:lnTo>
                    <a:pt x="823" y="248"/>
                  </a:lnTo>
                  <a:lnTo>
                    <a:pt x="813" y="167"/>
                  </a:lnTo>
                  <a:lnTo>
                    <a:pt x="853" y="161"/>
                  </a:lnTo>
                  <a:lnTo>
                    <a:pt x="855" y="167"/>
                  </a:lnTo>
                  <a:lnTo>
                    <a:pt x="858" y="179"/>
                  </a:lnTo>
                  <a:lnTo>
                    <a:pt x="864" y="195"/>
                  </a:lnTo>
                  <a:lnTo>
                    <a:pt x="868" y="212"/>
                  </a:lnTo>
                  <a:lnTo>
                    <a:pt x="872" y="224"/>
                  </a:lnTo>
                  <a:lnTo>
                    <a:pt x="874" y="232"/>
                  </a:lnTo>
                  <a:lnTo>
                    <a:pt x="878" y="234"/>
                  </a:lnTo>
                  <a:lnTo>
                    <a:pt x="886" y="242"/>
                  </a:lnTo>
                  <a:lnTo>
                    <a:pt x="896" y="250"/>
                  </a:lnTo>
                  <a:lnTo>
                    <a:pt x="908" y="258"/>
                  </a:lnTo>
                  <a:lnTo>
                    <a:pt x="916" y="262"/>
                  </a:lnTo>
                  <a:lnTo>
                    <a:pt x="920" y="266"/>
                  </a:lnTo>
                  <a:lnTo>
                    <a:pt x="971" y="319"/>
                  </a:lnTo>
                  <a:lnTo>
                    <a:pt x="994" y="293"/>
                  </a:lnTo>
                  <a:lnTo>
                    <a:pt x="1010" y="238"/>
                  </a:lnTo>
                  <a:lnTo>
                    <a:pt x="1059" y="201"/>
                  </a:lnTo>
                  <a:lnTo>
                    <a:pt x="1126" y="226"/>
                  </a:lnTo>
                  <a:lnTo>
                    <a:pt x="1203" y="252"/>
                  </a:lnTo>
                  <a:lnTo>
                    <a:pt x="1246" y="248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38" name="Freeform 102"/>
            <p:cNvSpPr>
              <a:spLocks/>
            </p:cNvSpPr>
            <p:nvPr/>
          </p:nvSpPr>
          <p:spPr bwMode="gray">
            <a:xfrm>
              <a:off x="3738" y="1458"/>
              <a:ext cx="630" cy="431"/>
            </a:xfrm>
            <a:custGeom>
              <a:avLst/>
              <a:gdLst>
                <a:gd name="T0" fmla="*/ 315 w 1260"/>
                <a:gd name="T1" fmla="*/ 87 h 862"/>
                <a:gd name="T2" fmla="*/ 309 w 1260"/>
                <a:gd name="T3" fmla="*/ 91 h 862"/>
                <a:gd name="T4" fmla="*/ 299 w 1260"/>
                <a:gd name="T5" fmla="*/ 98 h 862"/>
                <a:gd name="T6" fmla="*/ 293 w 1260"/>
                <a:gd name="T7" fmla="*/ 101 h 862"/>
                <a:gd name="T8" fmla="*/ 287 w 1260"/>
                <a:gd name="T9" fmla="*/ 98 h 862"/>
                <a:gd name="T10" fmla="*/ 279 w 1260"/>
                <a:gd name="T11" fmla="*/ 94 h 862"/>
                <a:gd name="T12" fmla="*/ 277 w 1260"/>
                <a:gd name="T13" fmla="*/ 106 h 862"/>
                <a:gd name="T14" fmla="*/ 274 w 1260"/>
                <a:gd name="T15" fmla="*/ 119 h 862"/>
                <a:gd name="T16" fmla="*/ 265 w 1260"/>
                <a:gd name="T17" fmla="*/ 127 h 862"/>
                <a:gd name="T18" fmla="*/ 263 w 1260"/>
                <a:gd name="T19" fmla="*/ 136 h 862"/>
                <a:gd name="T20" fmla="*/ 254 w 1260"/>
                <a:gd name="T21" fmla="*/ 143 h 862"/>
                <a:gd name="T22" fmla="*/ 241 w 1260"/>
                <a:gd name="T23" fmla="*/ 147 h 862"/>
                <a:gd name="T24" fmla="*/ 233 w 1260"/>
                <a:gd name="T25" fmla="*/ 149 h 862"/>
                <a:gd name="T26" fmla="*/ 236 w 1260"/>
                <a:gd name="T27" fmla="*/ 157 h 862"/>
                <a:gd name="T28" fmla="*/ 244 w 1260"/>
                <a:gd name="T29" fmla="*/ 167 h 862"/>
                <a:gd name="T30" fmla="*/ 241 w 1260"/>
                <a:gd name="T31" fmla="*/ 175 h 862"/>
                <a:gd name="T32" fmla="*/ 226 w 1260"/>
                <a:gd name="T33" fmla="*/ 177 h 862"/>
                <a:gd name="T34" fmla="*/ 216 w 1260"/>
                <a:gd name="T35" fmla="*/ 177 h 862"/>
                <a:gd name="T36" fmla="*/ 207 w 1260"/>
                <a:gd name="T37" fmla="*/ 177 h 862"/>
                <a:gd name="T38" fmla="*/ 202 w 1260"/>
                <a:gd name="T39" fmla="*/ 172 h 862"/>
                <a:gd name="T40" fmla="*/ 196 w 1260"/>
                <a:gd name="T41" fmla="*/ 170 h 862"/>
                <a:gd name="T42" fmla="*/ 191 w 1260"/>
                <a:gd name="T43" fmla="*/ 183 h 862"/>
                <a:gd name="T44" fmla="*/ 185 w 1260"/>
                <a:gd name="T45" fmla="*/ 199 h 862"/>
                <a:gd name="T46" fmla="*/ 178 w 1260"/>
                <a:gd name="T47" fmla="*/ 213 h 862"/>
                <a:gd name="T48" fmla="*/ 169 w 1260"/>
                <a:gd name="T49" fmla="*/ 216 h 862"/>
                <a:gd name="T50" fmla="*/ 147 w 1260"/>
                <a:gd name="T51" fmla="*/ 181 h 862"/>
                <a:gd name="T52" fmla="*/ 122 w 1260"/>
                <a:gd name="T53" fmla="*/ 132 h 862"/>
                <a:gd name="T54" fmla="*/ 66 w 1260"/>
                <a:gd name="T55" fmla="*/ 99 h 862"/>
                <a:gd name="T56" fmla="*/ 28 w 1260"/>
                <a:gd name="T57" fmla="*/ 96 h 862"/>
                <a:gd name="T58" fmla="*/ 21 w 1260"/>
                <a:gd name="T59" fmla="*/ 55 h 862"/>
                <a:gd name="T60" fmla="*/ 6 w 1260"/>
                <a:gd name="T61" fmla="*/ 26 h 862"/>
                <a:gd name="T62" fmla="*/ 33 w 1260"/>
                <a:gd name="T63" fmla="*/ 29 h 862"/>
                <a:gd name="T64" fmla="*/ 64 w 1260"/>
                <a:gd name="T65" fmla="*/ 0 h 862"/>
                <a:gd name="T66" fmla="*/ 101 w 1260"/>
                <a:gd name="T67" fmla="*/ 27 h 862"/>
                <a:gd name="T68" fmla="*/ 133 w 1260"/>
                <a:gd name="T69" fmla="*/ 34 h 862"/>
                <a:gd name="T70" fmla="*/ 172 w 1260"/>
                <a:gd name="T71" fmla="*/ 48 h 862"/>
                <a:gd name="T72" fmla="*/ 206 w 1260"/>
                <a:gd name="T73" fmla="*/ 62 h 862"/>
                <a:gd name="T74" fmla="*/ 214 w 1260"/>
                <a:gd name="T75" fmla="*/ 42 h 862"/>
                <a:gd name="T76" fmla="*/ 217 w 1260"/>
                <a:gd name="T77" fmla="*/ 53 h 862"/>
                <a:gd name="T78" fmla="*/ 219 w 1260"/>
                <a:gd name="T79" fmla="*/ 58 h 862"/>
                <a:gd name="T80" fmla="*/ 227 w 1260"/>
                <a:gd name="T81" fmla="*/ 65 h 862"/>
                <a:gd name="T82" fmla="*/ 243 w 1260"/>
                <a:gd name="T83" fmla="*/ 80 h 862"/>
                <a:gd name="T84" fmla="*/ 265 w 1260"/>
                <a:gd name="T85" fmla="*/ 51 h 862"/>
                <a:gd name="T86" fmla="*/ 312 w 1260"/>
                <a:gd name="T87" fmla="*/ 62 h 8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60"/>
                <a:gd name="T133" fmla="*/ 0 h 862"/>
                <a:gd name="T134" fmla="*/ 1260 w 1260"/>
                <a:gd name="T135" fmla="*/ 862 h 8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60" h="862">
                  <a:moveTo>
                    <a:pt x="1246" y="248"/>
                  </a:moveTo>
                  <a:lnTo>
                    <a:pt x="1260" y="267"/>
                  </a:lnTo>
                  <a:lnTo>
                    <a:pt x="1258" y="348"/>
                  </a:lnTo>
                  <a:lnTo>
                    <a:pt x="1254" y="350"/>
                  </a:lnTo>
                  <a:lnTo>
                    <a:pt x="1246" y="356"/>
                  </a:lnTo>
                  <a:lnTo>
                    <a:pt x="1233" y="364"/>
                  </a:lnTo>
                  <a:lnTo>
                    <a:pt x="1219" y="374"/>
                  </a:lnTo>
                  <a:lnTo>
                    <a:pt x="1205" y="382"/>
                  </a:lnTo>
                  <a:lnTo>
                    <a:pt x="1195" y="390"/>
                  </a:lnTo>
                  <a:lnTo>
                    <a:pt x="1187" y="395"/>
                  </a:lnTo>
                  <a:lnTo>
                    <a:pt x="1179" y="399"/>
                  </a:lnTo>
                  <a:lnTo>
                    <a:pt x="1170" y="401"/>
                  </a:lnTo>
                  <a:lnTo>
                    <a:pt x="1160" y="401"/>
                  </a:lnTo>
                  <a:lnTo>
                    <a:pt x="1154" y="395"/>
                  </a:lnTo>
                  <a:lnTo>
                    <a:pt x="1146" y="390"/>
                  </a:lnTo>
                  <a:lnTo>
                    <a:pt x="1136" y="380"/>
                  </a:lnTo>
                  <a:lnTo>
                    <a:pt x="1124" y="376"/>
                  </a:lnTo>
                  <a:lnTo>
                    <a:pt x="1114" y="376"/>
                  </a:lnTo>
                  <a:lnTo>
                    <a:pt x="1110" y="384"/>
                  </a:lnTo>
                  <a:lnTo>
                    <a:pt x="1107" y="401"/>
                  </a:lnTo>
                  <a:lnTo>
                    <a:pt x="1105" y="423"/>
                  </a:lnTo>
                  <a:lnTo>
                    <a:pt x="1103" y="443"/>
                  </a:lnTo>
                  <a:lnTo>
                    <a:pt x="1101" y="460"/>
                  </a:lnTo>
                  <a:lnTo>
                    <a:pt x="1095" y="476"/>
                  </a:lnTo>
                  <a:lnTo>
                    <a:pt x="1085" y="490"/>
                  </a:lnTo>
                  <a:lnTo>
                    <a:pt x="1069" y="500"/>
                  </a:lnTo>
                  <a:lnTo>
                    <a:pt x="1059" y="508"/>
                  </a:lnTo>
                  <a:lnTo>
                    <a:pt x="1055" y="519"/>
                  </a:lnTo>
                  <a:lnTo>
                    <a:pt x="1053" y="531"/>
                  </a:lnTo>
                  <a:lnTo>
                    <a:pt x="1051" y="541"/>
                  </a:lnTo>
                  <a:lnTo>
                    <a:pt x="1045" y="551"/>
                  </a:lnTo>
                  <a:lnTo>
                    <a:pt x="1032" y="559"/>
                  </a:lnTo>
                  <a:lnTo>
                    <a:pt x="1016" y="569"/>
                  </a:lnTo>
                  <a:lnTo>
                    <a:pt x="996" y="576"/>
                  </a:lnTo>
                  <a:lnTo>
                    <a:pt x="979" y="584"/>
                  </a:lnTo>
                  <a:lnTo>
                    <a:pt x="965" y="588"/>
                  </a:lnTo>
                  <a:lnTo>
                    <a:pt x="951" y="590"/>
                  </a:lnTo>
                  <a:lnTo>
                    <a:pt x="941" y="592"/>
                  </a:lnTo>
                  <a:lnTo>
                    <a:pt x="933" y="596"/>
                  </a:lnTo>
                  <a:lnTo>
                    <a:pt x="929" y="604"/>
                  </a:lnTo>
                  <a:lnTo>
                    <a:pt x="933" y="614"/>
                  </a:lnTo>
                  <a:lnTo>
                    <a:pt x="943" y="628"/>
                  </a:lnTo>
                  <a:lnTo>
                    <a:pt x="955" y="641"/>
                  </a:lnTo>
                  <a:lnTo>
                    <a:pt x="967" y="651"/>
                  </a:lnTo>
                  <a:lnTo>
                    <a:pt x="977" y="665"/>
                  </a:lnTo>
                  <a:lnTo>
                    <a:pt x="981" y="677"/>
                  </a:lnTo>
                  <a:lnTo>
                    <a:pt x="975" y="691"/>
                  </a:lnTo>
                  <a:lnTo>
                    <a:pt x="963" y="699"/>
                  </a:lnTo>
                  <a:lnTo>
                    <a:pt x="943" y="702"/>
                  </a:lnTo>
                  <a:lnTo>
                    <a:pt x="923" y="704"/>
                  </a:lnTo>
                  <a:lnTo>
                    <a:pt x="906" y="706"/>
                  </a:lnTo>
                  <a:lnTo>
                    <a:pt x="892" y="708"/>
                  </a:lnTo>
                  <a:lnTo>
                    <a:pt x="880" y="708"/>
                  </a:lnTo>
                  <a:lnTo>
                    <a:pt x="864" y="708"/>
                  </a:lnTo>
                  <a:lnTo>
                    <a:pt x="847" y="706"/>
                  </a:lnTo>
                  <a:lnTo>
                    <a:pt x="833" y="706"/>
                  </a:lnTo>
                  <a:lnTo>
                    <a:pt x="827" y="706"/>
                  </a:lnTo>
                  <a:lnTo>
                    <a:pt x="825" y="702"/>
                  </a:lnTo>
                  <a:lnTo>
                    <a:pt x="819" y="697"/>
                  </a:lnTo>
                  <a:lnTo>
                    <a:pt x="809" y="687"/>
                  </a:lnTo>
                  <a:lnTo>
                    <a:pt x="799" y="679"/>
                  </a:lnTo>
                  <a:lnTo>
                    <a:pt x="792" y="675"/>
                  </a:lnTo>
                  <a:lnTo>
                    <a:pt x="786" y="679"/>
                  </a:lnTo>
                  <a:lnTo>
                    <a:pt x="780" y="691"/>
                  </a:lnTo>
                  <a:lnTo>
                    <a:pt x="774" y="708"/>
                  </a:lnTo>
                  <a:lnTo>
                    <a:pt x="766" y="732"/>
                  </a:lnTo>
                  <a:lnTo>
                    <a:pt x="756" y="756"/>
                  </a:lnTo>
                  <a:lnTo>
                    <a:pt x="748" y="777"/>
                  </a:lnTo>
                  <a:lnTo>
                    <a:pt x="742" y="795"/>
                  </a:lnTo>
                  <a:lnTo>
                    <a:pt x="733" y="821"/>
                  </a:lnTo>
                  <a:lnTo>
                    <a:pt x="723" y="838"/>
                  </a:lnTo>
                  <a:lnTo>
                    <a:pt x="711" y="850"/>
                  </a:lnTo>
                  <a:lnTo>
                    <a:pt x="699" y="854"/>
                  </a:lnTo>
                  <a:lnTo>
                    <a:pt x="687" y="858"/>
                  </a:lnTo>
                  <a:lnTo>
                    <a:pt x="677" y="862"/>
                  </a:lnTo>
                  <a:lnTo>
                    <a:pt x="671" y="862"/>
                  </a:lnTo>
                  <a:lnTo>
                    <a:pt x="671" y="799"/>
                  </a:lnTo>
                  <a:lnTo>
                    <a:pt x="585" y="722"/>
                  </a:lnTo>
                  <a:lnTo>
                    <a:pt x="595" y="669"/>
                  </a:lnTo>
                  <a:lnTo>
                    <a:pt x="536" y="602"/>
                  </a:lnTo>
                  <a:lnTo>
                    <a:pt x="490" y="527"/>
                  </a:lnTo>
                  <a:lnTo>
                    <a:pt x="335" y="482"/>
                  </a:lnTo>
                  <a:lnTo>
                    <a:pt x="297" y="460"/>
                  </a:lnTo>
                  <a:lnTo>
                    <a:pt x="262" y="393"/>
                  </a:lnTo>
                  <a:lnTo>
                    <a:pt x="223" y="327"/>
                  </a:lnTo>
                  <a:lnTo>
                    <a:pt x="144" y="388"/>
                  </a:lnTo>
                  <a:lnTo>
                    <a:pt x="114" y="382"/>
                  </a:lnTo>
                  <a:lnTo>
                    <a:pt x="112" y="352"/>
                  </a:lnTo>
                  <a:lnTo>
                    <a:pt x="77" y="303"/>
                  </a:lnTo>
                  <a:lnTo>
                    <a:pt x="83" y="220"/>
                  </a:lnTo>
                  <a:lnTo>
                    <a:pt x="42" y="165"/>
                  </a:lnTo>
                  <a:lnTo>
                    <a:pt x="0" y="157"/>
                  </a:lnTo>
                  <a:lnTo>
                    <a:pt x="24" y="102"/>
                  </a:lnTo>
                  <a:lnTo>
                    <a:pt x="67" y="116"/>
                  </a:lnTo>
                  <a:lnTo>
                    <a:pt x="83" y="96"/>
                  </a:lnTo>
                  <a:lnTo>
                    <a:pt x="132" y="118"/>
                  </a:lnTo>
                  <a:lnTo>
                    <a:pt x="124" y="53"/>
                  </a:lnTo>
                  <a:lnTo>
                    <a:pt x="160" y="23"/>
                  </a:lnTo>
                  <a:lnTo>
                    <a:pt x="256" y="0"/>
                  </a:lnTo>
                  <a:lnTo>
                    <a:pt x="280" y="63"/>
                  </a:lnTo>
                  <a:lnTo>
                    <a:pt x="343" y="132"/>
                  </a:lnTo>
                  <a:lnTo>
                    <a:pt x="406" y="110"/>
                  </a:lnTo>
                  <a:lnTo>
                    <a:pt x="453" y="114"/>
                  </a:lnTo>
                  <a:lnTo>
                    <a:pt x="488" y="81"/>
                  </a:lnTo>
                  <a:lnTo>
                    <a:pt x="530" y="134"/>
                  </a:lnTo>
                  <a:lnTo>
                    <a:pt x="650" y="110"/>
                  </a:lnTo>
                  <a:lnTo>
                    <a:pt x="673" y="142"/>
                  </a:lnTo>
                  <a:lnTo>
                    <a:pt x="689" y="191"/>
                  </a:lnTo>
                  <a:lnTo>
                    <a:pt x="742" y="177"/>
                  </a:lnTo>
                  <a:lnTo>
                    <a:pt x="790" y="250"/>
                  </a:lnTo>
                  <a:lnTo>
                    <a:pt x="823" y="248"/>
                  </a:lnTo>
                  <a:lnTo>
                    <a:pt x="813" y="167"/>
                  </a:lnTo>
                  <a:lnTo>
                    <a:pt x="853" y="161"/>
                  </a:lnTo>
                  <a:lnTo>
                    <a:pt x="855" y="167"/>
                  </a:lnTo>
                  <a:lnTo>
                    <a:pt x="858" y="179"/>
                  </a:lnTo>
                  <a:lnTo>
                    <a:pt x="864" y="195"/>
                  </a:lnTo>
                  <a:lnTo>
                    <a:pt x="868" y="212"/>
                  </a:lnTo>
                  <a:lnTo>
                    <a:pt x="872" y="224"/>
                  </a:lnTo>
                  <a:lnTo>
                    <a:pt x="874" y="232"/>
                  </a:lnTo>
                  <a:lnTo>
                    <a:pt x="878" y="234"/>
                  </a:lnTo>
                  <a:lnTo>
                    <a:pt x="886" y="242"/>
                  </a:lnTo>
                  <a:lnTo>
                    <a:pt x="896" y="250"/>
                  </a:lnTo>
                  <a:lnTo>
                    <a:pt x="908" y="258"/>
                  </a:lnTo>
                  <a:lnTo>
                    <a:pt x="916" y="262"/>
                  </a:lnTo>
                  <a:lnTo>
                    <a:pt x="920" y="266"/>
                  </a:lnTo>
                  <a:lnTo>
                    <a:pt x="971" y="319"/>
                  </a:lnTo>
                  <a:lnTo>
                    <a:pt x="994" y="293"/>
                  </a:lnTo>
                  <a:lnTo>
                    <a:pt x="1010" y="238"/>
                  </a:lnTo>
                  <a:lnTo>
                    <a:pt x="1059" y="201"/>
                  </a:lnTo>
                  <a:lnTo>
                    <a:pt x="1126" y="226"/>
                  </a:lnTo>
                  <a:lnTo>
                    <a:pt x="1203" y="252"/>
                  </a:lnTo>
                  <a:lnTo>
                    <a:pt x="1246" y="248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39" name="Freeform 103"/>
            <p:cNvSpPr>
              <a:spLocks/>
            </p:cNvSpPr>
            <p:nvPr/>
          </p:nvSpPr>
          <p:spPr bwMode="gray">
            <a:xfrm>
              <a:off x="3599" y="839"/>
              <a:ext cx="861" cy="778"/>
            </a:xfrm>
            <a:custGeom>
              <a:avLst/>
              <a:gdLst>
                <a:gd name="T0" fmla="*/ 419 w 1722"/>
                <a:gd name="T1" fmla="*/ 147 h 1557"/>
                <a:gd name="T2" fmla="*/ 423 w 1722"/>
                <a:gd name="T3" fmla="*/ 159 h 1557"/>
                <a:gd name="T4" fmla="*/ 428 w 1722"/>
                <a:gd name="T5" fmla="*/ 173 h 1557"/>
                <a:gd name="T6" fmla="*/ 419 w 1722"/>
                <a:gd name="T7" fmla="*/ 185 h 1557"/>
                <a:gd name="T8" fmla="*/ 421 w 1722"/>
                <a:gd name="T9" fmla="*/ 196 h 1557"/>
                <a:gd name="T10" fmla="*/ 431 w 1722"/>
                <a:gd name="T11" fmla="*/ 209 h 1557"/>
                <a:gd name="T12" fmla="*/ 429 w 1722"/>
                <a:gd name="T13" fmla="*/ 233 h 1557"/>
                <a:gd name="T14" fmla="*/ 425 w 1722"/>
                <a:gd name="T15" fmla="*/ 256 h 1557"/>
                <a:gd name="T16" fmla="*/ 417 w 1722"/>
                <a:gd name="T17" fmla="*/ 278 h 1557"/>
                <a:gd name="T18" fmla="*/ 418 w 1722"/>
                <a:gd name="T19" fmla="*/ 290 h 1557"/>
                <a:gd name="T20" fmla="*/ 404 w 1722"/>
                <a:gd name="T21" fmla="*/ 293 h 1557"/>
                <a:gd name="T22" fmla="*/ 383 w 1722"/>
                <a:gd name="T23" fmla="*/ 292 h 1557"/>
                <a:gd name="T24" fmla="*/ 374 w 1722"/>
                <a:gd name="T25" fmla="*/ 295 h 1557"/>
                <a:gd name="T26" fmla="*/ 367 w 1722"/>
                <a:gd name="T27" fmla="*/ 309 h 1557"/>
                <a:gd name="T28" fmla="*/ 358 w 1722"/>
                <a:gd name="T29" fmla="*/ 318 h 1557"/>
                <a:gd name="T30" fmla="*/ 368 w 1722"/>
                <a:gd name="T31" fmla="*/ 333 h 1557"/>
                <a:gd name="T32" fmla="*/ 375 w 1722"/>
                <a:gd name="T33" fmla="*/ 350 h 1557"/>
                <a:gd name="T34" fmla="*/ 380 w 1722"/>
                <a:gd name="T35" fmla="*/ 367 h 1557"/>
                <a:gd name="T36" fmla="*/ 334 w 1722"/>
                <a:gd name="T37" fmla="*/ 359 h 1557"/>
                <a:gd name="T38" fmla="*/ 299 w 1722"/>
                <a:gd name="T39" fmla="*/ 376 h 1557"/>
                <a:gd name="T40" fmla="*/ 275 w 1722"/>
                <a:gd name="T41" fmla="*/ 371 h 1557"/>
                <a:gd name="T42" fmla="*/ 237 w 1722"/>
                <a:gd name="T43" fmla="*/ 345 h 1557"/>
                <a:gd name="T44" fmla="*/ 183 w 1722"/>
                <a:gd name="T45" fmla="*/ 338 h 1557"/>
                <a:gd name="T46" fmla="*/ 134 w 1722"/>
                <a:gd name="T47" fmla="*/ 309 h 1557"/>
                <a:gd name="T48" fmla="*/ 93 w 1722"/>
                <a:gd name="T49" fmla="*/ 288 h 1557"/>
                <a:gd name="T50" fmla="*/ 118 w 1722"/>
                <a:gd name="T51" fmla="*/ 211 h 1557"/>
                <a:gd name="T52" fmla="*/ 133 w 1722"/>
                <a:gd name="T53" fmla="*/ 147 h 1557"/>
                <a:gd name="T54" fmla="*/ 106 w 1722"/>
                <a:gd name="T55" fmla="*/ 89 h 1557"/>
                <a:gd name="T56" fmla="*/ 45 w 1722"/>
                <a:gd name="T57" fmla="*/ 63 h 1557"/>
                <a:gd name="T58" fmla="*/ 12 w 1722"/>
                <a:gd name="T59" fmla="*/ 35 h 1557"/>
                <a:gd name="T60" fmla="*/ 9 w 1722"/>
                <a:gd name="T61" fmla="*/ 18 h 1557"/>
                <a:gd name="T62" fmla="*/ 25 w 1722"/>
                <a:gd name="T63" fmla="*/ 11 h 1557"/>
                <a:gd name="T64" fmla="*/ 45 w 1722"/>
                <a:gd name="T65" fmla="*/ 4 h 1557"/>
                <a:gd name="T66" fmla="*/ 61 w 1722"/>
                <a:gd name="T67" fmla="*/ 1 h 1557"/>
                <a:gd name="T68" fmla="*/ 82 w 1722"/>
                <a:gd name="T69" fmla="*/ 11 h 1557"/>
                <a:gd name="T70" fmla="*/ 94 w 1722"/>
                <a:gd name="T71" fmla="*/ 8 h 1557"/>
                <a:gd name="T72" fmla="*/ 104 w 1722"/>
                <a:gd name="T73" fmla="*/ 6 h 1557"/>
                <a:gd name="T74" fmla="*/ 127 w 1722"/>
                <a:gd name="T75" fmla="*/ 24 h 1557"/>
                <a:gd name="T76" fmla="*/ 146 w 1722"/>
                <a:gd name="T77" fmla="*/ 46 h 1557"/>
                <a:gd name="T78" fmla="*/ 160 w 1722"/>
                <a:gd name="T79" fmla="*/ 69 h 1557"/>
                <a:gd name="T80" fmla="*/ 175 w 1722"/>
                <a:gd name="T81" fmla="*/ 92 h 1557"/>
                <a:gd name="T82" fmla="*/ 184 w 1722"/>
                <a:gd name="T83" fmla="*/ 101 h 1557"/>
                <a:gd name="T84" fmla="*/ 194 w 1722"/>
                <a:gd name="T85" fmla="*/ 123 h 1557"/>
                <a:gd name="T86" fmla="*/ 206 w 1722"/>
                <a:gd name="T87" fmla="*/ 138 h 1557"/>
                <a:gd name="T88" fmla="*/ 225 w 1722"/>
                <a:gd name="T89" fmla="*/ 141 h 1557"/>
                <a:gd name="T90" fmla="*/ 245 w 1722"/>
                <a:gd name="T91" fmla="*/ 137 h 1557"/>
                <a:gd name="T92" fmla="*/ 267 w 1722"/>
                <a:gd name="T93" fmla="*/ 143 h 1557"/>
                <a:gd name="T94" fmla="*/ 281 w 1722"/>
                <a:gd name="T95" fmla="*/ 152 h 1557"/>
                <a:gd name="T96" fmla="*/ 293 w 1722"/>
                <a:gd name="T97" fmla="*/ 154 h 1557"/>
                <a:gd name="T98" fmla="*/ 298 w 1722"/>
                <a:gd name="T99" fmla="*/ 154 h 1557"/>
                <a:gd name="T100" fmla="*/ 300 w 1722"/>
                <a:gd name="T101" fmla="*/ 160 h 1557"/>
                <a:gd name="T102" fmla="*/ 308 w 1722"/>
                <a:gd name="T103" fmla="*/ 175 h 1557"/>
                <a:gd name="T104" fmla="*/ 317 w 1722"/>
                <a:gd name="T105" fmla="*/ 191 h 1557"/>
                <a:gd name="T106" fmla="*/ 329 w 1722"/>
                <a:gd name="T107" fmla="*/ 197 h 1557"/>
                <a:gd name="T108" fmla="*/ 350 w 1722"/>
                <a:gd name="T109" fmla="*/ 191 h 1557"/>
                <a:gd name="T110" fmla="*/ 368 w 1722"/>
                <a:gd name="T111" fmla="*/ 175 h 1557"/>
                <a:gd name="T112" fmla="*/ 382 w 1722"/>
                <a:gd name="T113" fmla="*/ 160 h 1557"/>
                <a:gd name="T114" fmla="*/ 396 w 1722"/>
                <a:gd name="T115" fmla="*/ 148 h 1557"/>
                <a:gd name="T116" fmla="*/ 414 w 1722"/>
                <a:gd name="T117" fmla="*/ 140 h 155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22"/>
                <a:gd name="T178" fmla="*/ 0 h 1557"/>
                <a:gd name="T179" fmla="*/ 1722 w 1722"/>
                <a:gd name="T180" fmla="*/ 1557 h 155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22" h="1557">
                  <a:moveTo>
                    <a:pt x="1673" y="557"/>
                  </a:moveTo>
                  <a:lnTo>
                    <a:pt x="1673" y="561"/>
                  </a:lnTo>
                  <a:lnTo>
                    <a:pt x="1673" y="575"/>
                  </a:lnTo>
                  <a:lnTo>
                    <a:pt x="1675" y="590"/>
                  </a:lnTo>
                  <a:lnTo>
                    <a:pt x="1675" y="606"/>
                  </a:lnTo>
                  <a:lnTo>
                    <a:pt x="1675" y="618"/>
                  </a:lnTo>
                  <a:lnTo>
                    <a:pt x="1681" y="628"/>
                  </a:lnTo>
                  <a:lnTo>
                    <a:pt x="1691" y="639"/>
                  </a:lnTo>
                  <a:lnTo>
                    <a:pt x="1702" y="649"/>
                  </a:lnTo>
                  <a:lnTo>
                    <a:pt x="1712" y="661"/>
                  </a:lnTo>
                  <a:lnTo>
                    <a:pt x="1714" y="673"/>
                  </a:lnTo>
                  <a:lnTo>
                    <a:pt x="1710" y="693"/>
                  </a:lnTo>
                  <a:lnTo>
                    <a:pt x="1698" y="712"/>
                  </a:lnTo>
                  <a:lnTo>
                    <a:pt x="1687" y="728"/>
                  </a:lnTo>
                  <a:lnTo>
                    <a:pt x="1681" y="736"/>
                  </a:lnTo>
                  <a:lnTo>
                    <a:pt x="1673" y="742"/>
                  </a:lnTo>
                  <a:lnTo>
                    <a:pt x="1669" y="752"/>
                  </a:lnTo>
                  <a:lnTo>
                    <a:pt x="1667" y="762"/>
                  </a:lnTo>
                  <a:lnTo>
                    <a:pt x="1673" y="773"/>
                  </a:lnTo>
                  <a:lnTo>
                    <a:pt x="1683" y="787"/>
                  </a:lnTo>
                  <a:lnTo>
                    <a:pt x="1697" y="799"/>
                  </a:lnTo>
                  <a:lnTo>
                    <a:pt x="1708" y="811"/>
                  </a:lnTo>
                  <a:lnTo>
                    <a:pt x="1718" y="823"/>
                  </a:lnTo>
                  <a:lnTo>
                    <a:pt x="1722" y="836"/>
                  </a:lnTo>
                  <a:lnTo>
                    <a:pt x="1720" y="852"/>
                  </a:lnTo>
                  <a:lnTo>
                    <a:pt x="1720" y="876"/>
                  </a:lnTo>
                  <a:lnTo>
                    <a:pt x="1718" y="905"/>
                  </a:lnTo>
                  <a:lnTo>
                    <a:pt x="1716" y="935"/>
                  </a:lnTo>
                  <a:lnTo>
                    <a:pt x="1714" y="964"/>
                  </a:lnTo>
                  <a:lnTo>
                    <a:pt x="1712" y="988"/>
                  </a:lnTo>
                  <a:lnTo>
                    <a:pt x="1708" y="1002"/>
                  </a:lnTo>
                  <a:lnTo>
                    <a:pt x="1697" y="1025"/>
                  </a:lnTo>
                  <a:lnTo>
                    <a:pt x="1687" y="1051"/>
                  </a:lnTo>
                  <a:lnTo>
                    <a:pt x="1675" y="1074"/>
                  </a:lnTo>
                  <a:lnTo>
                    <a:pt x="1667" y="1096"/>
                  </a:lnTo>
                  <a:lnTo>
                    <a:pt x="1667" y="1114"/>
                  </a:lnTo>
                  <a:lnTo>
                    <a:pt x="1667" y="1130"/>
                  </a:lnTo>
                  <a:lnTo>
                    <a:pt x="1669" y="1139"/>
                  </a:lnTo>
                  <a:lnTo>
                    <a:pt x="1671" y="1151"/>
                  </a:lnTo>
                  <a:lnTo>
                    <a:pt x="1671" y="1163"/>
                  </a:lnTo>
                  <a:lnTo>
                    <a:pt x="1667" y="1171"/>
                  </a:lnTo>
                  <a:lnTo>
                    <a:pt x="1655" y="1175"/>
                  </a:lnTo>
                  <a:lnTo>
                    <a:pt x="1639" y="1175"/>
                  </a:lnTo>
                  <a:lnTo>
                    <a:pt x="1614" y="1175"/>
                  </a:lnTo>
                  <a:lnTo>
                    <a:pt x="1586" y="1175"/>
                  </a:lnTo>
                  <a:lnTo>
                    <a:pt x="1561" y="1173"/>
                  </a:lnTo>
                  <a:lnTo>
                    <a:pt x="1539" y="1171"/>
                  </a:lnTo>
                  <a:lnTo>
                    <a:pt x="1529" y="1169"/>
                  </a:lnTo>
                  <a:lnTo>
                    <a:pt x="1521" y="1169"/>
                  </a:lnTo>
                  <a:lnTo>
                    <a:pt x="1511" y="1171"/>
                  </a:lnTo>
                  <a:lnTo>
                    <a:pt x="1502" y="1177"/>
                  </a:lnTo>
                  <a:lnTo>
                    <a:pt x="1496" y="1183"/>
                  </a:lnTo>
                  <a:lnTo>
                    <a:pt x="1492" y="1193"/>
                  </a:lnTo>
                  <a:lnTo>
                    <a:pt x="1486" y="1206"/>
                  </a:lnTo>
                  <a:lnTo>
                    <a:pt x="1478" y="1222"/>
                  </a:lnTo>
                  <a:lnTo>
                    <a:pt x="1468" y="1238"/>
                  </a:lnTo>
                  <a:lnTo>
                    <a:pt x="1458" y="1246"/>
                  </a:lnTo>
                  <a:lnTo>
                    <a:pt x="1445" y="1254"/>
                  </a:lnTo>
                  <a:lnTo>
                    <a:pt x="1435" y="1261"/>
                  </a:lnTo>
                  <a:lnTo>
                    <a:pt x="1429" y="1273"/>
                  </a:lnTo>
                  <a:lnTo>
                    <a:pt x="1433" y="1285"/>
                  </a:lnTo>
                  <a:lnTo>
                    <a:pt x="1443" y="1297"/>
                  </a:lnTo>
                  <a:lnTo>
                    <a:pt x="1456" y="1313"/>
                  </a:lnTo>
                  <a:lnTo>
                    <a:pt x="1470" y="1332"/>
                  </a:lnTo>
                  <a:lnTo>
                    <a:pt x="1480" y="1350"/>
                  </a:lnTo>
                  <a:lnTo>
                    <a:pt x="1486" y="1364"/>
                  </a:lnTo>
                  <a:lnTo>
                    <a:pt x="1492" y="1381"/>
                  </a:lnTo>
                  <a:lnTo>
                    <a:pt x="1498" y="1401"/>
                  </a:lnTo>
                  <a:lnTo>
                    <a:pt x="1504" y="1423"/>
                  </a:lnTo>
                  <a:lnTo>
                    <a:pt x="1510" y="1441"/>
                  </a:lnTo>
                  <a:lnTo>
                    <a:pt x="1513" y="1454"/>
                  </a:lnTo>
                  <a:lnTo>
                    <a:pt x="1517" y="1470"/>
                  </a:lnTo>
                  <a:lnTo>
                    <a:pt x="1521" y="1482"/>
                  </a:lnTo>
                  <a:lnTo>
                    <a:pt x="1523" y="1486"/>
                  </a:lnTo>
                  <a:lnTo>
                    <a:pt x="1480" y="1490"/>
                  </a:lnTo>
                  <a:lnTo>
                    <a:pt x="1336" y="1439"/>
                  </a:lnTo>
                  <a:lnTo>
                    <a:pt x="1287" y="1476"/>
                  </a:lnTo>
                  <a:lnTo>
                    <a:pt x="1271" y="1531"/>
                  </a:lnTo>
                  <a:lnTo>
                    <a:pt x="1248" y="1557"/>
                  </a:lnTo>
                  <a:lnTo>
                    <a:pt x="1195" y="1504"/>
                  </a:lnTo>
                  <a:lnTo>
                    <a:pt x="1151" y="1472"/>
                  </a:lnTo>
                  <a:lnTo>
                    <a:pt x="1130" y="1399"/>
                  </a:lnTo>
                  <a:lnTo>
                    <a:pt x="1090" y="1405"/>
                  </a:lnTo>
                  <a:lnTo>
                    <a:pt x="1100" y="1486"/>
                  </a:lnTo>
                  <a:lnTo>
                    <a:pt x="1067" y="1488"/>
                  </a:lnTo>
                  <a:lnTo>
                    <a:pt x="1019" y="1415"/>
                  </a:lnTo>
                  <a:lnTo>
                    <a:pt x="966" y="1429"/>
                  </a:lnTo>
                  <a:lnTo>
                    <a:pt x="950" y="1380"/>
                  </a:lnTo>
                  <a:lnTo>
                    <a:pt x="927" y="1348"/>
                  </a:lnTo>
                  <a:lnTo>
                    <a:pt x="807" y="1372"/>
                  </a:lnTo>
                  <a:lnTo>
                    <a:pt x="765" y="1322"/>
                  </a:lnTo>
                  <a:lnTo>
                    <a:pt x="730" y="1352"/>
                  </a:lnTo>
                  <a:lnTo>
                    <a:pt x="683" y="1348"/>
                  </a:lnTo>
                  <a:lnTo>
                    <a:pt x="620" y="1370"/>
                  </a:lnTo>
                  <a:lnTo>
                    <a:pt x="557" y="1301"/>
                  </a:lnTo>
                  <a:lnTo>
                    <a:pt x="533" y="1238"/>
                  </a:lnTo>
                  <a:lnTo>
                    <a:pt x="437" y="1261"/>
                  </a:lnTo>
                  <a:lnTo>
                    <a:pt x="401" y="1291"/>
                  </a:lnTo>
                  <a:lnTo>
                    <a:pt x="413" y="1208"/>
                  </a:lnTo>
                  <a:lnTo>
                    <a:pt x="372" y="1153"/>
                  </a:lnTo>
                  <a:lnTo>
                    <a:pt x="317" y="1094"/>
                  </a:lnTo>
                  <a:lnTo>
                    <a:pt x="332" y="1047"/>
                  </a:lnTo>
                  <a:lnTo>
                    <a:pt x="415" y="956"/>
                  </a:lnTo>
                  <a:lnTo>
                    <a:pt x="472" y="844"/>
                  </a:lnTo>
                  <a:lnTo>
                    <a:pt x="521" y="791"/>
                  </a:lnTo>
                  <a:lnTo>
                    <a:pt x="529" y="722"/>
                  </a:lnTo>
                  <a:lnTo>
                    <a:pt x="563" y="708"/>
                  </a:lnTo>
                  <a:lnTo>
                    <a:pt x="531" y="590"/>
                  </a:lnTo>
                  <a:lnTo>
                    <a:pt x="561" y="480"/>
                  </a:lnTo>
                  <a:lnTo>
                    <a:pt x="580" y="376"/>
                  </a:lnTo>
                  <a:lnTo>
                    <a:pt x="468" y="297"/>
                  </a:lnTo>
                  <a:lnTo>
                    <a:pt x="421" y="358"/>
                  </a:lnTo>
                  <a:lnTo>
                    <a:pt x="313" y="393"/>
                  </a:lnTo>
                  <a:lnTo>
                    <a:pt x="210" y="393"/>
                  </a:lnTo>
                  <a:lnTo>
                    <a:pt x="183" y="321"/>
                  </a:lnTo>
                  <a:lnTo>
                    <a:pt x="179" y="254"/>
                  </a:lnTo>
                  <a:lnTo>
                    <a:pt x="112" y="226"/>
                  </a:lnTo>
                  <a:lnTo>
                    <a:pt x="88" y="273"/>
                  </a:lnTo>
                  <a:lnTo>
                    <a:pt x="0" y="222"/>
                  </a:lnTo>
                  <a:lnTo>
                    <a:pt x="45" y="140"/>
                  </a:lnTo>
                  <a:lnTo>
                    <a:pt x="6" y="90"/>
                  </a:lnTo>
                  <a:lnTo>
                    <a:pt x="10" y="88"/>
                  </a:lnTo>
                  <a:lnTo>
                    <a:pt x="19" y="83"/>
                  </a:lnTo>
                  <a:lnTo>
                    <a:pt x="33" y="75"/>
                  </a:lnTo>
                  <a:lnTo>
                    <a:pt x="51" y="65"/>
                  </a:lnTo>
                  <a:lnTo>
                    <a:pt x="69" y="57"/>
                  </a:lnTo>
                  <a:lnTo>
                    <a:pt x="84" y="49"/>
                  </a:lnTo>
                  <a:lnTo>
                    <a:pt x="98" y="45"/>
                  </a:lnTo>
                  <a:lnTo>
                    <a:pt x="112" y="41"/>
                  </a:lnTo>
                  <a:lnTo>
                    <a:pt x="134" y="35"/>
                  </a:lnTo>
                  <a:lnTo>
                    <a:pt x="155" y="25"/>
                  </a:lnTo>
                  <a:lnTo>
                    <a:pt x="179" y="18"/>
                  </a:lnTo>
                  <a:lnTo>
                    <a:pt x="197" y="8"/>
                  </a:lnTo>
                  <a:lnTo>
                    <a:pt x="208" y="4"/>
                  </a:lnTo>
                  <a:lnTo>
                    <a:pt x="224" y="0"/>
                  </a:lnTo>
                  <a:lnTo>
                    <a:pt x="244" y="4"/>
                  </a:lnTo>
                  <a:lnTo>
                    <a:pt x="267" y="14"/>
                  </a:lnTo>
                  <a:lnTo>
                    <a:pt x="293" y="25"/>
                  </a:lnTo>
                  <a:lnTo>
                    <a:pt x="313" y="39"/>
                  </a:lnTo>
                  <a:lnTo>
                    <a:pt x="328" y="47"/>
                  </a:lnTo>
                  <a:lnTo>
                    <a:pt x="344" y="51"/>
                  </a:lnTo>
                  <a:lnTo>
                    <a:pt x="358" y="49"/>
                  </a:lnTo>
                  <a:lnTo>
                    <a:pt x="366" y="43"/>
                  </a:lnTo>
                  <a:lnTo>
                    <a:pt x="374" y="35"/>
                  </a:lnTo>
                  <a:lnTo>
                    <a:pt x="380" y="27"/>
                  </a:lnTo>
                  <a:lnTo>
                    <a:pt x="387" y="21"/>
                  </a:lnTo>
                  <a:lnTo>
                    <a:pt x="397" y="21"/>
                  </a:lnTo>
                  <a:lnTo>
                    <a:pt x="413" y="25"/>
                  </a:lnTo>
                  <a:lnTo>
                    <a:pt x="447" y="39"/>
                  </a:lnTo>
                  <a:lnTo>
                    <a:pt x="472" y="53"/>
                  </a:lnTo>
                  <a:lnTo>
                    <a:pt x="492" y="73"/>
                  </a:lnTo>
                  <a:lnTo>
                    <a:pt x="510" y="96"/>
                  </a:lnTo>
                  <a:lnTo>
                    <a:pt x="531" y="118"/>
                  </a:lnTo>
                  <a:lnTo>
                    <a:pt x="551" y="142"/>
                  </a:lnTo>
                  <a:lnTo>
                    <a:pt x="567" y="163"/>
                  </a:lnTo>
                  <a:lnTo>
                    <a:pt x="582" y="187"/>
                  </a:lnTo>
                  <a:lnTo>
                    <a:pt x="598" y="212"/>
                  </a:lnTo>
                  <a:lnTo>
                    <a:pt x="610" y="232"/>
                  </a:lnTo>
                  <a:lnTo>
                    <a:pt x="622" y="256"/>
                  </a:lnTo>
                  <a:lnTo>
                    <a:pt x="637" y="279"/>
                  </a:lnTo>
                  <a:lnTo>
                    <a:pt x="655" y="303"/>
                  </a:lnTo>
                  <a:lnTo>
                    <a:pt x="673" y="325"/>
                  </a:lnTo>
                  <a:lnTo>
                    <a:pt x="689" y="348"/>
                  </a:lnTo>
                  <a:lnTo>
                    <a:pt x="698" y="368"/>
                  </a:lnTo>
                  <a:lnTo>
                    <a:pt x="704" y="378"/>
                  </a:lnTo>
                  <a:lnTo>
                    <a:pt x="714" y="386"/>
                  </a:lnTo>
                  <a:lnTo>
                    <a:pt x="726" y="393"/>
                  </a:lnTo>
                  <a:lnTo>
                    <a:pt x="736" y="405"/>
                  </a:lnTo>
                  <a:lnTo>
                    <a:pt x="742" y="417"/>
                  </a:lnTo>
                  <a:lnTo>
                    <a:pt x="750" y="445"/>
                  </a:lnTo>
                  <a:lnTo>
                    <a:pt x="761" y="470"/>
                  </a:lnTo>
                  <a:lnTo>
                    <a:pt x="773" y="492"/>
                  </a:lnTo>
                  <a:lnTo>
                    <a:pt x="783" y="508"/>
                  </a:lnTo>
                  <a:lnTo>
                    <a:pt x="795" y="527"/>
                  </a:lnTo>
                  <a:lnTo>
                    <a:pt x="809" y="543"/>
                  </a:lnTo>
                  <a:lnTo>
                    <a:pt x="824" y="555"/>
                  </a:lnTo>
                  <a:lnTo>
                    <a:pt x="840" y="561"/>
                  </a:lnTo>
                  <a:lnTo>
                    <a:pt x="862" y="567"/>
                  </a:lnTo>
                  <a:lnTo>
                    <a:pt x="882" y="569"/>
                  </a:lnTo>
                  <a:lnTo>
                    <a:pt x="901" y="565"/>
                  </a:lnTo>
                  <a:lnTo>
                    <a:pt x="919" y="559"/>
                  </a:lnTo>
                  <a:lnTo>
                    <a:pt x="941" y="553"/>
                  </a:lnTo>
                  <a:lnTo>
                    <a:pt x="960" y="549"/>
                  </a:lnTo>
                  <a:lnTo>
                    <a:pt x="982" y="551"/>
                  </a:lnTo>
                  <a:lnTo>
                    <a:pt x="1004" y="559"/>
                  </a:lnTo>
                  <a:lnTo>
                    <a:pt x="1029" y="563"/>
                  </a:lnTo>
                  <a:lnTo>
                    <a:pt x="1051" y="569"/>
                  </a:lnTo>
                  <a:lnTo>
                    <a:pt x="1065" y="575"/>
                  </a:lnTo>
                  <a:lnTo>
                    <a:pt x="1073" y="580"/>
                  </a:lnTo>
                  <a:lnTo>
                    <a:pt x="1086" y="588"/>
                  </a:lnTo>
                  <a:lnTo>
                    <a:pt x="1104" y="598"/>
                  </a:lnTo>
                  <a:lnTo>
                    <a:pt x="1122" y="608"/>
                  </a:lnTo>
                  <a:lnTo>
                    <a:pt x="1139" y="616"/>
                  </a:lnTo>
                  <a:lnTo>
                    <a:pt x="1155" y="620"/>
                  </a:lnTo>
                  <a:lnTo>
                    <a:pt x="1167" y="620"/>
                  </a:lnTo>
                  <a:lnTo>
                    <a:pt x="1171" y="618"/>
                  </a:lnTo>
                  <a:lnTo>
                    <a:pt x="1177" y="614"/>
                  </a:lnTo>
                  <a:lnTo>
                    <a:pt x="1181" y="614"/>
                  </a:lnTo>
                  <a:lnTo>
                    <a:pt x="1185" y="614"/>
                  </a:lnTo>
                  <a:lnTo>
                    <a:pt x="1189" y="616"/>
                  </a:lnTo>
                  <a:lnTo>
                    <a:pt x="1191" y="618"/>
                  </a:lnTo>
                  <a:lnTo>
                    <a:pt x="1193" y="624"/>
                  </a:lnTo>
                  <a:lnTo>
                    <a:pt x="1195" y="632"/>
                  </a:lnTo>
                  <a:lnTo>
                    <a:pt x="1197" y="641"/>
                  </a:lnTo>
                  <a:lnTo>
                    <a:pt x="1202" y="659"/>
                  </a:lnTo>
                  <a:lnTo>
                    <a:pt x="1212" y="675"/>
                  </a:lnTo>
                  <a:lnTo>
                    <a:pt x="1224" y="687"/>
                  </a:lnTo>
                  <a:lnTo>
                    <a:pt x="1232" y="701"/>
                  </a:lnTo>
                  <a:lnTo>
                    <a:pt x="1238" y="714"/>
                  </a:lnTo>
                  <a:lnTo>
                    <a:pt x="1244" y="734"/>
                  </a:lnTo>
                  <a:lnTo>
                    <a:pt x="1254" y="754"/>
                  </a:lnTo>
                  <a:lnTo>
                    <a:pt x="1265" y="767"/>
                  </a:lnTo>
                  <a:lnTo>
                    <a:pt x="1277" y="775"/>
                  </a:lnTo>
                  <a:lnTo>
                    <a:pt x="1289" y="779"/>
                  </a:lnTo>
                  <a:lnTo>
                    <a:pt x="1299" y="785"/>
                  </a:lnTo>
                  <a:lnTo>
                    <a:pt x="1313" y="789"/>
                  </a:lnTo>
                  <a:lnTo>
                    <a:pt x="1328" y="785"/>
                  </a:lnTo>
                  <a:lnTo>
                    <a:pt x="1348" y="777"/>
                  </a:lnTo>
                  <a:lnTo>
                    <a:pt x="1374" y="773"/>
                  </a:lnTo>
                  <a:lnTo>
                    <a:pt x="1399" y="767"/>
                  </a:lnTo>
                  <a:lnTo>
                    <a:pt x="1423" y="760"/>
                  </a:lnTo>
                  <a:lnTo>
                    <a:pt x="1447" y="742"/>
                  </a:lnTo>
                  <a:lnTo>
                    <a:pt x="1462" y="722"/>
                  </a:lnTo>
                  <a:lnTo>
                    <a:pt x="1472" y="701"/>
                  </a:lnTo>
                  <a:lnTo>
                    <a:pt x="1480" y="689"/>
                  </a:lnTo>
                  <a:lnTo>
                    <a:pt x="1494" y="675"/>
                  </a:lnTo>
                  <a:lnTo>
                    <a:pt x="1510" y="659"/>
                  </a:lnTo>
                  <a:lnTo>
                    <a:pt x="1527" y="643"/>
                  </a:lnTo>
                  <a:lnTo>
                    <a:pt x="1543" y="628"/>
                  </a:lnTo>
                  <a:lnTo>
                    <a:pt x="1557" y="616"/>
                  </a:lnTo>
                  <a:lnTo>
                    <a:pt x="1572" y="604"/>
                  </a:lnTo>
                  <a:lnTo>
                    <a:pt x="1584" y="594"/>
                  </a:lnTo>
                  <a:lnTo>
                    <a:pt x="1598" y="586"/>
                  </a:lnTo>
                  <a:lnTo>
                    <a:pt x="1614" y="577"/>
                  </a:lnTo>
                  <a:lnTo>
                    <a:pt x="1634" y="567"/>
                  </a:lnTo>
                  <a:lnTo>
                    <a:pt x="1653" y="561"/>
                  </a:lnTo>
                  <a:lnTo>
                    <a:pt x="1667" y="557"/>
                  </a:lnTo>
                  <a:lnTo>
                    <a:pt x="1673" y="557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40" name="Freeform 104"/>
            <p:cNvSpPr>
              <a:spLocks/>
            </p:cNvSpPr>
            <p:nvPr/>
          </p:nvSpPr>
          <p:spPr bwMode="gray">
            <a:xfrm>
              <a:off x="3599" y="839"/>
              <a:ext cx="861" cy="778"/>
            </a:xfrm>
            <a:custGeom>
              <a:avLst/>
              <a:gdLst>
                <a:gd name="T0" fmla="*/ 419 w 1722"/>
                <a:gd name="T1" fmla="*/ 147 h 1557"/>
                <a:gd name="T2" fmla="*/ 423 w 1722"/>
                <a:gd name="T3" fmla="*/ 159 h 1557"/>
                <a:gd name="T4" fmla="*/ 428 w 1722"/>
                <a:gd name="T5" fmla="*/ 173 h 1557"/>
                <a:gd name="T6" fmla="*/ 419 w 1722"/>
                <a:gd name="T7" fmla="*/ 185 h 1557"/>
                <a:gd name="T8" fmla="*/ 421 w 1722"/>
                <a:gd name="T9" fmla="*/ 196 h 1557"/>
                <a:gd name="T10" fmla="*/ 431 w 1722"/>
                <a:gd name="T11" fmla="*/ 209 h 1557"/>
                <a:gd name="T12" fmla="*/ 429 w 1722"/>
                <a:gd name="T13" fmla="*/ 233 h 1557"/>
                <a:gd name="T14" fmla="*/ 425 w 1722"/>
                <a:gd name="T15" fmla="*/ 256 h 1557"/>
                <a:gd name="T16" fmla="*/ 417 w 1722"/>
                <a:gd name="T17" fmla="*/ 278 h 1557"/>
                <a:gd name="T18" fmla="*/ 418 w 1722"/>
                <a:gd name="T19" fmla="*/ 290 h 1557"/>
                <a:gd name="T20" fmla="*/ 404 w 1722"/>
                <a:gd name="T21" fmla="*/ 293 h 1557"/>
                <a:gd name="T22" fmla="*/ 383 w 1722"/>
                <a:gd name="T23" fmla="*/ 292 h 1557"/>
                <a:gd name="T24" fmla="*/ 374 w 1722"/>
                <a:gd name="T25" fmla="*/ 295 h 1557"/>
                <a:gd name="T26" fmla="*/ 367 w 1722"/>
                <a:gd name="T27" fmla="*/ 309 h 1557"/>
                <a:gd name="T28" fmla="*/ 358 w 1722"/>
                <a:gd name="T29" fmla="*/ 318 h 1557"/>
                <a:gd name="T30" fmla="*/ 368 w 1722"/>
                <a:gd name="T31" fmla="*/ 333 h 1557"/>
                <a:gd name="T32" fmla="*/ 375 w 1722"/>
                <a:gd name="T33" fmla="*/ 350 h 1557"/>
                <a:gd name="T34" fmla="*/ 380 w 1722"/>
                <a:gd name="T35" fmla="*/ 367 h 1557"/>
                <a:gd name="T36" fmla="*/ 334 w 1722"/>
                <a:gd name="T37" fmla="*/ 359 h 1557"/>
                <a:gd name="T38" fmla="*/ 299 w 1722"/>
                <a:gd name="T39" fmla="*/ 376 h 1557"/>
                <a:gd name="T40" fmla="*/ 275 w 1722"/>
                <a:gd name="T41" fmla="*/ 371 h 1557"/>
                <a:gd name="T42" fmla="*/ 237 w 1722"/>
                <a:gd name="T43" fmla="*/ 345 h 1557"/>
                <a:gd name="T44" fmla="*/ 183 w 1722"/>
                <a:gd name="T45" fmla="*/ 338 h 1557"/>
                <a:gd name="T46" fmla="*/ 134 w 1722"/>
                <a:gd name="T47" fmla="*/ 309 h 1557"/>
                <a:gd name="T48" fmla="*/ 93 w 1722"/>
                <a:gd name="T49" fmla="*/ 288 h 1557"/>
                <a:gd name="T50" fmla="*/ 118 w 1722"/>
                <a:gd name="T51" fmla="*/ 211 h 1557"/>
                <a:gd name="T52" fmla="*/ 133 w 1722"/>
                <a:gd name="T53" fmla="*/ 147 h 1557"/>
                <a:gd name="T54" fmla="*/ 106 w 1722"/>
                <a:gd name="T55" fmla="*/ 89 h 1557"/>
                <a:gd name="T56" fmla="*/ 45 w 1722"/>
                <a:gd name="T57" fmla="*/ 63 h 1557"/>
                <a:gd name="T58" fmla="*/ 12 w 1722"/>
                <a:gd name="T59" fmla="*/ 35 h 1557"/>
                <a:gd name="T60" fmla="*/ 9 w 1722"/>
                <a:gd name="T61" fmla="*/ 18 h 1557"/>
                <a:gd name="T62" fmla="*/ 25 w 1722"/>
                <a:gd name="T63" fmla="*/ 11 h 1557"/>
                <a:gd name="T64" fmla="*/ 45 w 1722"/>
                <a:gd name="T65" fmla="*/ 4 h 1557"/>
                <a:gd name="T66" fmla="*/ 61 w 1722"/>
                <a:gd name="T67" fmla="*/ 1 h 1557"/>
                <a:gd name="T68" fmla="*/ 82 w 1722"/>
                <a:gd name="T69" fmla="*/ 11 h 1557"/>
                <a:gd name="T70" fmla="*/ 94 w 1722"/>
                <a:gd name="T71" fmla="*/ 8 h 1557"/>
                <a:gd name="T72" fmla="*/ 104 w 1722"/>
                <a:gd name="T73" fmla="*/ 6 h 1557"/>
                <a:gd name="T74" fmla="*/ 127 w 1722"/>
                <a:gd name="T75" fmla="*/ 24 h 1557"/>
                <a:gd name="T76" fmla="*/ 146 w 1722"/>
                <a:gd name="T77" fmla="*/ 46 h 1557"/>
                <a:gd name="T78" fmla="*/ 160 w 1722"/>
                <a:gd name="T79" fmla="*/ 69 h 1557"/>
                <a:gd name="T80" fmla="*/ 175 w 1722"/>
                <a:gd name="T81" fmla="*/ 92 h 1557"/>
                <a:gd name="T82" fmla="*/ 184 w 1722"/>
                <a:gd name="T83" fmla="*/ 101 h 1557"/>
                <a:gd name="T84" fmla="*/ 194 w 1722"/>
                <a:gd name="T85" fmla="*/ 123 h 1557"/>
                <a:gd name="T86" fmla="*/ 206 w 1722"/>
                <a:gd name="T87" fmla="*/ 138 h 1557"/>
                <a:gd name="T88" fmla="*/ 225 w 1722"/>
                <a:gd name="T89" fmla="*/ 141 h 1557"/>
                <a:gd name="T90" fmla="*/ 245 w 1722"/>
                <a:gd name="T91" fmla="*/ 137 h 1557"/>
                <a:gd name="T92" fmla="*/ 267 w 1722"/>
                <a:gd name="T93" fmla="*/ 143 h 1557"/>
                <a:gd name="T94" fmla="*/ 281 w 1722"/>
                <a:gd name="T95" fmla="*/ 152 h 1557"/>
                <a:gd name="T96" fmla="*/ 293 w 1722"/>
                <a:gd name="T97" fmla="*/ 154 h 1557"/>
                <a:gd name="T98" fmla="*/ 298 w 1722"/>
                <a:gd name="T99" fmla="*/ 154 h 1557"/>
                <a:gd name="T100" fmla="*/ 300 w 1722"/>
                <a:gd name="T101" fmla="*/ 160 h 1557"/>
                <a:gd name="T102" fmla="*/ 308 w 1722"/>
                <a:gd name="T103" fmla="*/ 175 h 1557"/>
                <a:gd name="T104" fmla="*/ 317 w 1722"/>
                <a:gd name="T105" fmla="*/ 191 h 1557"/>
                <a:gd name="T106" fmla="*/ 329 w 1722"/>
                <a:gd name="T107" fmla="*/ 197 h 1557"/>
                <a:gd name="T108" fmla="*/ 350 w 1722"/>
                <a:gd name="T109" fmla="*/ 191 h 1557"/>
                <a:gd name="T110" fmla="*/ 368 w 1722"/>
                <a:gd name="T111" fmla="*/ 175 h 1557"/>
                <a:gd name="T112" fmla="*/ 382 w 1722"/>
                <a:gd name="T113" fmla="*/ 160 h 1557"/>
                <a:gd name="T114" fmla="*/ 396 w 1722"/>
                <a:gd name="T115" fmla="*/ 148 h 1557"/>
                <a:gd name="T116" fmla="*/ 414 w 1722"/>
                <a:gd name="T117" fmla="*/ 140 h 155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22"/>
                <a:gd name="T178" fmla="*/ 0 h 1557"/>
                <a:gd name="T179" fmla="*/ 1722 w 1722"/>
                <a:gd name="T180" fmla="*/ 1557 h 155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22" h="1557">
                  <a:moveTo>
                    <a:pt x="1673" y="557"/>
                  </a:moveTo>
                  <a:lnTo>
                    <a:pt x="1673" y="561"/>
                  </a:lnTo>
                  <a:lnTo>
                    <a:pt x="1673" y="575"/>
                  </a:lnTo>
                  <a:lnTo>
                    <a:pt x="1675" y="590"/>
                  </a:lnTo>
                  <a:lnTo>
                    <a:pt x="1675" y="606"/>
                  </a:lnTo>
                  <a:lnTo>
                    <a:pt x="1675" y="618"/>
                  </a:lnTo>
                  <a:lnTo>
                    <a:pt x="1681" y="628"/>
                  </a:lnTo>
                  <a:lnTo>
                    <a:pt x="1691" y="639"/>
                  </a:lnTo>
                  <a:lnTo>
                    <a:pt x="1702" y="649"/>
                  </a:lnTo>
                  <a:lnTo>
                    <a:pt x="1712" y="661"/>
                  </a:lnTo>
                  <a:lnTo>
                    <a:pt x="1714" y="673"/>
                  </a:lnTo>
                  <a:lnTo>
                    <a:pt x="1710" y="693"/>
                  </a:lnTo>
                  <a:lnTo>
                    <a:pt x="1698" y="712"/>
                  </a:lnTo>
                  <a:lnTo>
                    <a:pt x="1687" y="728"/>
                  </a:lnTo>
                  <a:lnTo>
                    <a:pt x="1681" y="736"/>
                  </a:lnTo>
                  <a:lnTo>
                    <a:pt x="1673" y="742"/>
                  </a:lnTo>
                  <a:lnTo>
                    <a:pt x="1669" y="752"/>
                  </a:lnTo>
                  <a:lnTo>
                    <a:pt x="1667" y="762"/>
                  </a:lnTo>
                  <a:lnTo>
                    <a:pt x="1673" y="773"/>
                  </a:lnTo>
                  <a:lnTo>
                    <a:pt x="1683" y="787"/>
                  </a:lnTo>
                  <a:lnTo>
                    <a:pt x="1697" y="799"/>
                  </a:lnTo>
                  <a:lnTo>
                    <a:pt x="1708" y="811"/>
                  </a:lnTo>
                  <a:lnTo>
                    <a:pt x="1718" y="823"/>
                  </a:lnTo>
                  <a:lnTo>
                    <a:pt x="1722" y="836"/>
                  </a:lnTo>
                  <a:lnTo>
                    <a:pt x="1720" y="852"/>
                  </a:lnTo>
                  <a:lnTo>
                    <a:pt x="1720" y="876"/>
                  </a:lnTo>
                  <a:lnTo>
                    <a:pt x="1718" y="905"/>
                  </a:lnTo>
                  <a:lnTo>
                    <a:pt x="1716" y="935"/>
                  </a:lnTo>
                  <a:lnTo>
                    <a:pt x="1714" y="964"/>
                  </a:lnTo>
                  <a:lnTo>
                    <a:pt x="1712" y="988"/>
                  </a:lnTo>
                  <a:lnTo>
                    <a:pt x="1708" y="1002"/>
                  </a:lnTo>
                  <a:lnTo>
                    <a:pt x="1697" y="1025"/>
                  </a:lnTo>
                  <a:lnTo>
                    <a:pt x="1687" y="1051"/>
                  </a:lnTo>
                  <a:lnTo>
                    <a:pt x="1675" y="1074"/>
                  </a:lnTo>
                  <a:lnTo>
                    <a:pt x="1667" y="1096"/>
                  </a:lnTo>
                  <a:lnTo>
                    <a:pt x="1667" y="1114"/>
                  </a:lnTo>
                  <a:lnTo>
                    <a:pt x="1667" y="1130"/>
                  </a:lnTo>
                  <a:lnTo>
                    <a:pt x="1669" y="1139"/>
                  </a:lnTo>
                  <a:lnTo>
                    <a:pt x="1671" y="1151"/>
                  </a:lnTo>
                  <a:lnTo>
                    <a:pt x="1671" y="1163"/>
                  </a:lnTo>
                  <a:lnTo>
                    <a:pt x="1667" y="1171"/>
                  </a:lnTo>
                  <a:lnTo>
                    <a:pt x="1655" y="1175"/>
                  </a:lnTo>
                  <a:lnTo>
                    <a:pt x="1639" y="1175"/>
                  </a:lnTo>
                  <a:lnTo>
                    <a:pt x="1614" y="1175"/>
                  </a:lnTo>
                  <a:lnTo>
                    <a:pt x="1586" y="1175"/>
                  </a:lnTo>
                  <a:lnTo>
                    <a:pt x="1561" y="1173"/>
                  </a:lnTo>
                  <a:lnTo>
                    <a:pt x="1539" y="1171"/>
                  </a:lnTo>
                  <a:lnTo>
                    <a:pt x="1529" y="1169"/>
                  </a:lnTo>
                  <a:lnTo>
                    <a:pt x="1521" y="1169"/>
                  </a:lnTo>
                  <a:lnTo>
                    <a:pt x="1511" y="1171"/>
                  </a:lnTo>
                  <a:lnTo>
                    <a:pt x="1502" y="1177"/>
                  </a:lnTo>
                  <a:lnTo>
                    <a:pt x="1496" y="1183"/>
                  </a:lnTo>
                  <a:lnTo>
                    <a:pt x="1492" y="1193"/>
                  </a:lnTo>
                  <a:lnTo>
                    <a:pt x="1486" y="1206"/>
                  </a:lnTo>
                  <a:lnTo>
                    <a:pt x="1478" y="1222"/>
                  </a:lnTo>
                  <a:lnTo>
                    <a:pt x="1468" y="1238"/>
                  </a:lnTo>
                  <a:lnTo>
                    <a:pt x="1458" y="1246"/>
                  </a:lnTo>
                  <a:lnTo>
                    <a:pt x="1445" y="1254"/>
                  </a:lnTo>
                  <a:lnTo>
                    <a:pt x="1435" y="1261"/>
                  </a:lnTo>
                  <a:lnTo>
                    <a:pt x="1429" y="1273"/>
                  </a:lnTo>
                  <a:lnTo>
                    <a:pt x="1433" y="1285"/>
                  </a:lnTo>
                  <a:lnTo>
                    <a:pt x="1443" y="1297"/>
                  </a:lnTo>
                  <a:lnTo>
                    <a:pt x="1456" y="1313"/>
                  </a:lnTo>
                  <a:lnTo>
                    <a:pt x="1470" y="1332"/>
                  </a:lnTo>
                  <a:lnTo>
                    <a:pt x="1480" y="1350"/>
                  </a:lnTo>
                  <a:lnTo>
                    <a:pt x="1486" y="1364"/>
                  </a:lnTo>
                  <a:lnTo>
                    <a:pt x="1492" y="1381"/>
                  </a:lnTo>
                  <a:lnTo>
                    <a:pt x="1498" y="1401"/>
                  </a:lnTo>
                  <a:lnTo>
                    <a:pt x="1504" y="1423"/>
                  </a:lnTo>
                  <a:lnTo>
                    <a:pt x="1510" y="1441"/>
                  </a:lnTo>
                  <a:lnTo>
                    <a:pt x="1513" y="1454"/>
                  </a:lnTo>
                  <a:lnTo>
                    <a:pt x="1517" y="1470"/>
                  </a:lnTo>
                  <a:lnTo>
                    <a:pt x="1521" y="1482"/>
                  </a:lnTo>
                  <a:lnTo>
                    <a:pt x="1523" y="1486"/>
                  </a:lnTo>
                  <a:lnTo>
                    <a:pt x="1480" y="1490"/>
                  </a:lnTo>
                  <a:lnTo>
                    <a:pt x="1336" y="1439"/>
                  </a:lnTo>
                  <a:lnTo>
                    <a:pt x="1287" y="1476"/>
                  </a:lnTo>
                  <a:lnTo>
                    <a:pt x="1271" y="1531"/>
                  </a:lnTo>
                  <a:lnTo>
                    <a:pt x="1248" y="1557"/>
                  </a:lnTo>
                  <a:lnTo>
                    <a:pt x="1195" y="1504"/>
                  </a:lnTo>
                  <a:lnTo>
                    <a:pt x="1151" y="1472"/>
                  </a:lnTo>
                  <a:lnTo>
                    <a:pt x="1130" y="1399"/>
                  </a:lnTo>
                  <a:lnTo>
                    <a:pt x="1090" y="1405"/>
                  </a:lnTo>
                  <a:lnTo>
                    <a:pt x="1100" y="1486"/>
                  </a:lnTo>
                  <a:lnTo>
                    <a:pt x="1067" y="1488"/>
                  </a:lnTo>
                  <a:lnTo>
                    <a:pt x="1019" y="1415"/>
                  </a:lnTo>
                  <a:lnTo>
                    <a:pt x="966" y="1429"/>
                  </a:lnTo>
                  <a:lnTo>
                    <a:pt x="950" y="1380"/>
                  </a:lnTo>
                  <a:lnTo>
                    <a:pt x="927" y="1348"/>
                  </a:lnTo>
                  <a:lnTo>
                    <a:pt x="807" y="1372"/>
                  </a:lnTo>
                  <a:lnTo>
                    <a:pt x="765" y="1322"/>
                  </a:lnTo>
                  <a:lnTo>
                    <a:pt x="730" y="1352"/>
                  </a:lnTo>
                  <a:lnTo>
                    <a:pt x="683" y="1348"/>
                  </a:lnTo>
                  <a:lnTo>
                    <a:pt x="620" y="1370"/>
                  </a:lnTo>
                  <a:lnTo>
                    <a:pt x="557" y="1301"/>
                  </a:lnTo>
                  <a:lnTo>
                    <a:pt x="533" y="1238"/>
                  </a:lnTo>
                  <a:lnTo>
                    <a:pt x="437" y="1261"/>
                  </a:lnTo>
                  <a:lnTo>
                    <a:pt x="401" y="1291"/>
                  </a:lnTo>
                  <a:lnTo>
                    <a:pt x="413" y="1208"/>
                  </a:lnTo>
                  <a:lnTo>
                    <a:pt x="372" y="1153"/>
                  </a:lnTo>
                  <a:lnTo>
                    <a:pt x="317" y="1094"/>
                  </a:lnTo>
                  <a:lnTo>
                    <a:pt x="332" y="1047"/>
                  </a:lnTo>
                  <a:lnTo>
                    <a:pt x="415" y="956"/>
                  </a:lnTo>
                  <a:lnTo>
                    <a:pt x="472" y="844"/>
                  </a:lnTo>
                  <a:lnTo>
                    <a:pt x="521" y="791"/>
                  </a:lnTo>
                  <a:lnTo>
                    <a:pt x="529" y="722"/>
                  </a:lnTo>
                  <a:lnTo>
                    <a:pt x="563" y="708"/>
                  </a:lnTo>
                  <a:lnTo>
                    <a:pt x="531" y="590"/>
                  </a:lnTo>
                  <a:lnTo>
                    <a:pt x="561" y="480"/>
                  </a:lnTo>
                  <a:lnTo>
                    <a:pt x="580" y="376"/>
                  </a:lnTo>
                  <a:lnTo>
                    <a:pt x="468" y="297"/>
                  </a:lnTo>
                  <a:lnTo>
                    <a:pt x="421" y="358"/>
                  </a:lnTo>
                  <a:lnTo>
                    <a:pt x="313" y="393"/>
                  </a:lnTo>
                  <a:lnTo>
                    <a:pt x="210" y="393"/>
                  </a:lnTo>
                  <a:lnTo>
                    <a:pt x="183" y="321"/>
                  </a:lnTo>
                  <a:lnTo>
                    <a:pt x="179" y="254"/>
                  </a:lnTo>
                  <a:lnTo>
                    <a:pt x="112" y="226"/>
                  </a:lnTo>
                  <a:lnTo>
                    <a:pt x="88" y="273"/>
                  </a:lnTo>
                  <a:lnTo>
                    <a:pt x="0" y="222"/>
                  </a:lnTo>
                  <a:lnTo>
                    <a:pt x="45" y="140"/>
                  </a:lnTo>
                  <a:lnTo>
                    <a:pt x="6" y="90"/>
                  </a:lnTo>
                  <a:lnTo>
                    <a:pt x="10" y="88"/>
                  </a:lnTo>
                  <a:lnTo>
                    <a:pt x="19" y="83"/>
                  </a:lnTo>
                  <a:lnTo>
                    <a:pt x="33" y="75"/>
                  </a:lnTo>
                  <a:lnTo>
                    <a:pt x="51" y="65"/>
                  </a:lnTo>
                  <a:lnTo>
                    <a:pt x="69" y="57"/>
                  </a:lnTo>
                  <a:lnTo>
                    <a:pt x="84" y="49"/>
                  </a:lnTo>
                  <a:lnTo>
                    <a:pt x="98" y="45"/>
                  </a:lnTo>
                  <a:lnTo>
                    <a:pt x="112" y="41"/>
                  </a:lnTo>
                  <a:lnTo>
                    <a:pt x="134" y="35"/>
                  </a:lnTo>
                  <a:lnTo>
                    <a:pt x="155" y="25"/>
                  </a:lnTo>
                  <a:lnTo>
                    <a:pt x="179" y="18"/>
                  </a:lnTo>
                  <a:lnTo>
                    <a:pt x="197" y="8"/>
                  </a:lnTo>
                  <a:lnTo>
                    <a:pt x="208" y="4"/>
                  </a:lnTo>
                  <a:lnTo>
                    <a:pt x="224" y="0"/>
                  </a:lnTo>
                  <a:lnTo>
                    <a:pt x="244" y="4"/>
                  </a:lnTo>
                  <a:lnTo>
                    <a:pt x="267" y="14"/>
                  </a:lnTo>
                  <a:lnTo>
                    <a:pt x="293" y="25"/>
                  </a:lnTo>
                  <a:lnTo>
                    <a:pt x="313" y="39"/>
                  </a:lnTo>
                  <a:lnTo>
                    <a:pt x="328" y="47"/>
                  </a:lnTo>
                  <a:lnTo>
                    <a:pt x="344" y="51"/>
                  </a:lnTo>
                  <a:lnTo>
                    <a:pt x="358" y="49"/>
                  </a:lnTo>
                  <a:lnTo>
                    <a:pt x="366" y="43"/>
                  </a:lnTo>
                  <a:lnTo>
                    <a:pt x="374" y="35"/>
                  </a:lnTo>
                  <a:lnTo>
                    <a:pt x="380" y="27"/>
                  </a:lnTo>
                  <a:lnTo>
                    <a:pt x="387" y="21"/>
                  </a:lnTo>
                  <a:lnTo>
                    <a:pt x="397" y="21"/>
                  </a:lnTo>
                  <a:lnTo>
                    <a:pt x="413" y="25"/>
                  </a:lnTo>
                  <a:lnTo>
                    <a:pt x="447" y="39"/>
                  </a:lnTo>
                  <a:lnTo>
                    <a:pt x="472" y="53"/>
                  </a:lnTo>
                  <a:lnTo>
                    <a:pt x="492" y="73"/>
                  </a:lnTo>
                  <a:lnTo>
                    <a:pt x="510" y="96"/>
                  </a:lnTo>
                  <a:lnTo>
                    <a:pt x="531" y="118"/>
                  </a:lnTo>
                  <a:lnTo>
                    <a:pt x="551" y="142"/>
                  </a:lnTo>
                  <a:lnTo>
                    <a:pt x="567" y="163"/>
                  </a:lnTo>
                  <a:lnTo>
                    <a:pt x="582" y="187"/>
                  </a:lnTo>
                  <a:lnTo>
                    <a:pt x="598" y="212"/>
                  </a:lnTo>
                  <a:lnTo>
                    <a:pt x="610" y="232"/>
                  </a:lnTo>
                  <a:lnTo>
                    <a:pt x="622" y="256"/>
                  </a:lnTo>
                  <a:lnTo>
                    <a:pt x="637" y="279"/>
                  </a:lnTo>
                  <a:lnTo>
                    <a:pt x="655" y="303"/>
                  </a:lnTo>
                  <a:lnTo>
                    <a:pt x="673" y="325"/>
                  </a:lnTo>
                  <a:lnTo>
                    <a:pt x="689" y="348"/>
                  </a:lnTo>
                  <a:lnTo>
                    <a:pt x="698" y="368"/>
                  </a:lnTo>
                  <a:lnTo>
                    <a:pt x="704" y="378"/>
                  </a:lnTo>
                  <a:lnTo>
                    <a:pt x="714" y="386"/>
                  </a:lnTo>
                  <a:lnTo>
                    <a:pt x="726" y="393"/>
                  </a:lnTo>
                  <a:lnTo>
                    <a:pt x="736" y="405"/>
                  </a:lnTo>
                  <a:lnTo>
                    <a:pt x="742" y="417"/>
                  </a:lnTo>
                  <a:lnTo>
                    <a:pt x="750" y="445"/>
                  </a:lnTo>
                  <a:lnTo>
                    <a:pt x="761" y="470"/>
                  </a:lnTo>
                  <a:lnTo>
                    <a:pt x="773" y="492"/>
                  </a:lnTo>
                  <a:lnTo>
                    <a:pt x="783" y="508"/>
                  </a:lnTo>
                  <a:lnTo>
                    <a:pt x="795" y="527"/>
                  </a:lnTo>
                  <a:lnTo>
                    <a:pt x="809" y="543"/>
                  </a:lnTo>
                  <a:lnTo>
                    <a:pt x="824" y="555"/>
                  </a:lnTo>
                  <a:lnTo>
                    <a:pt x="840" y="561"/>
                  </a:lnTo>
                  <a:lnTo>
                    <a:pt x="862" y="567"/>
                  </a:lnTo>
                  <a:lnTo>
                    <a:pt x="882" y="569"/>
                  </a:lnTo>
                  <a:lnTo>
                    <a:pt x="901" y="565"/>
                  </a:lnTo>
                  <a:lnTo>
                    <a:pt x="919" y="559"/>
                  </a:lnTo>
                  <a:lnTo>
                    <a:pt x="941" y="553"/>
                  </a:lnTo>
                  <a:lnTo>
                    <a:pt x="960" y="549"/>
                  </a:lnTo>
                  <a:lnTo>
                    <a:pt x="982" y="551"/>
                  </a:lnTo>
                  <a:lnTo>
                    <a:pt x="1004" y="559"/>
                  </a:lnTo>
                  <a:lnTo>
                    <a:pt x="1029" y="563"/>
                  </a:lnTo>
                  <a:lnTo>
                    <a:pt x="1051" y="569"/>
                  </a:lnTo>
                  <a:lnTo>
                    <a:pt x="1065" y="575"/>
                  </a:lnTo>
                  <a:lnTo>
                    <a:pt x="1073" y="580"/>
                  </a:lnTo>
                  <a:lnTo>
                    <a:pt x="1086" y="588"/>
                  </a:lnTo>
                  <a:lnTo>
                    <a:pt x="1104" y="598"/>
                  </a:lnTo>
                  <a:lnTo>
                    <a:pt x="1122" y="608"/>
                  </a:lnTo>
                  <a:lnTo>
                    <a:pt x="1139" y="616"/>
                  </a:lnTo>
                  <a:lnTo>
                    <a:pt x="1155" y="620"/>
                  </a:lnTo>
                  <a:lnTo>
                    <a:pt x="1167" y="620"/>
                  </a:lnTo>
                  <a:lnTo>
                    <a:pt x="1171" y="618"/>
                  </a:lnTo>
                  <a:lnTo>
                    <a:pt x="1177" y="614"/>
                  </a:lnTo>
                  <a:lnTo>
                    <a:pt x="1181" y="614"/>
                  </a:lnTo>
                  <a:lnTo>
                    <a:pt x="1185" y="614"/>
                  </a:lnTo>
                  <a:lnTo>
                    <a:pt x="1189" y="616"/>
                  </a:lnTo>
                  <a:lnTo>
                    <a:pt x="1191" y="618"/>
                  </a:lnTo>
                  <a:lnTo>
                    <a:pt x="1193" y="624"/>
                  </a:lnTo>
                  <a:lnTo>
                    <a:pt x="1195" y="632"/>
                  </a:lnTo>
                  <a:lnTo>
                    <a:pt x="1197" y="641"/>
                  </a:lnTo>
                  <a:lnTo>
                    <a:pt x="1202" y="659"/>
                  </a:lnTo>
                  <a:lnTo>
                    <a:pt x="1212" y="675"/>
                  </a:lnTo>
                  <a:lnTo>
                    <a:pt x="1224" y="687"/>
                  </a:lnTo>
                  <a:lnTo>
                    <a:pt x="1232" y="701"/>
                  </a:lnTo>
                  <a:lnTo>
                    <a:pt x="1238" y="714"/>
                  </a:lnTo>
                  <a:lnTo>
                    <a:pt x="1244" y="734"/>
                  </a:lnTo>
                  <a:lnTo>
                    <a:pt x="1254" y="754"/>
                  </a:lnTo>
                  <a:lnTo>
                    <a:pt x="1265" y="767"/>
                  </a:lnTo>
                  <a:lnTo>
                    <a:pt x="1277" y="775"/>
                  </a:lnTo>
                  <a:lnTo>
                    <a:pt x="1289" y="779"/>
                  </a:lnTo>
                  <a:lnTo>
                    <a:pt x="1299" y="785"/>
                  </a:lnTo>
                  <a:lnTo>
                    <a:pt x="1313" y="789"/>
                  </a:lnTo>
                  <a:lnTo>
                    <a:pt x="1328" y="785"/>
                  </a:lnTo>
                  <a:lnTo>
                    <a:pt x="1348" y="777"/>
                  </a:lnTo>
                  <a:lnTo>
                    <a:pt x="1374" y="773"/>
                  </a:lnTo>
                  <a:lnTo>
                    <a:pt x="1399" y="767"/>
                  </a:lnTo>
                  <a:lnTo>
                    <a:pt x="1423" y="760"/>
                  </a:lnTo>
                  <a:lnTo>
                    <a:pt x="1447" y="742"/>
                  </a:lnTo>
                  <a:lnTo>
                    <a:pt x="1462" y="722"/>
                  </a:lnTo>
                  <a:lnTo>
                    <a:pt x="1472" y="701"/>
                  </a:lnTo>
                  <a:lnTo>
                    <a:pt x="1480" y="689"/>
                  </a:lnTo>
                  <a:lnTo>
                    <a:pt x="1494" y="675"/>
                  </a:lnTo>
                  <a:lnTo>
                    <a:pt x="1510" y="659"/>
                  </a:lnTo>
                  <a:lnTo>
                    <a:pt x="1527" y="643"/>
                  </a:lnTo>
                  <a:lnTo>
                    <a:pt x="1543" y="628"/>
                  </a:lnTo>
                  <a:lnTo>
                    <a:pt x="1557" y="616"/>
                  </a:lnTo>
                  <a:lnTo>
                    <a:pt x="1572" y="604"/>
                  </a:lnTo>
                  <a:lnTo>
                    <a:pt x="1584" y="594"/>
                  </a:lnTo>
                  <a:lnTo>
                    <a:pt x="1598" y="586"/>
                  </a:lnTo>
                  <a:lnTo>
                    <a:pt x="1614" y="577"/>
                  </a:lnTo>
                  <a:lnTo>
                    <a:pt x="1634" y="567"/>
                  </a:lnTo>
                  <a:lnTo>
                    <a:pt x="1653" y="561"/>
                  </a:lnTo>
                  <a:lnTo>
                    <a:pt x="1667" y="557"/>
                  </a:lnTo>
                  <a:lnTo>
                    <a:pt x="1673" y="557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41" name="Freeform 105"/>
            <p:cNvSpPr>
              <a:spLocks/>
            </p:cNvSpPr>
            <p:nvPr/>
          </p:nvSpPr>
          <p:spPr bwMode="gray">
            <a:xfrm>
              <a:off x="2264" y="884"/>
              <a:ext cx="1641" cy="1473"/>
            </a:xfrm>
            <a:custGeom>
              <a:avLst/>
              <a:gdLst>
                <a:gd name="T0" fmla="*/ 651 w 3282"/>
                <a:gd name="T1" fmla="*/ 10 h 2947"/>
                <a:gd name="T2" fmla="*/ 669 w 3282"/>
                <a:gd name="T3" fmla="*/ 0 h 2947"/>
                <a:gd name="T4" fmla="*/ 720 w 3282"/>
                <a:gd name="T5" fmla="*/ 75 h 2947"/>
                <a:gd name="T6" fmla="*/ 808 w 3282"/>
                <a:gd name="T7" fmla="*/ 154 h 2947"/>
                <a:gd name="T8" fmla="*/ 761 w 3282"/>
                <a:gd name="T9" fmla="*/ 265 h 2947"/>
                <a:gd name="T10" fmla="*/ 737 w 3282"/>
                <a:gd name="T11" fmla="*/ 326 h 2947"/>
                <a:gd name="T12" fmla="*/ 793 w 3282"/>
                <a:gd name="T13" fmla="*/ 368 h 2947"/>
                <a:gd name="T14" fmla="*/ 785 w 3282"/>
                <a:gd name="T15" fmla="*/ 441 h 2947"/>
                <a:gd name="T16" fmla="*/ 710 w 3282"/>
                <a:gd name="T17" fmla="*/ 486 h 2947"/>
                <a:gd name="T18" fmla="*/ 693 w 3282"/>
                <a:gd name="T19" fmla="*/ 529 h 2947"/>
                <a:gd name="T20" fmla="*/ 634 w 3282"/>
                <a:gd name="T21" fmla="*/ 485 h 2947"/>
                <a:gd name="T22" fmla="*/ 587 w 3282"/>
                <a:gd name="T23" fmla="*/ 518 h 2947"/>
                <a:gd name="T24" fmla="*/ 530 w 3282"/>
                <a:gd name="T25" fmla="*/ 545 h 2947"/>
                <a:gd name="T26" fmla="*/ 470 w 3282"/>
                <a:gd name="T27" fmla="*/ 631 h 2947"/>
                <a:gd name="T28" fmla="*/ 376 w 3282"/>
                <a:gd name="T29" fmla="*/ 713 h 2947"/>
                <a:gd name="T30" fmla="*/ 309 w 3282"/>
                <a:gd name="T31" fmla="*/ 676 h 2947"/>
                <a:gd name="T32" fmla="*/ 235 w 3282"/>
                <a:gd name="T33" fmla="*/ 736 h 2947"/>
                <a:gd name="T34" fmla="*/ 189 w 3282"/>
                <a:gd name="T35" fmla="*/ 655 h 2947"/>
                <a:gd name="T36" fmla="*/ 88 w 3282"/>
                <a:gd name="T37" fmla="*/ 617 h 2947"/>
                <a:gd name="T38" fmla="*/ 9 w 3282"/>
                <a:gd name="T39" fmla="*/ 583 h 2947"/>
                <a:gd name="T40" fmla="*/ 20 w 3282"/>
                <a:gd name="T41" fmla="*/ 515 h 2947"/>
                <a:gd name="T42" fmla="*/ 70 w 3282"/>
                <a:gd name="T43" fmla="*/ 522 h 2947"/>
                <a:gd name="T44" fmla="*/ 103 w 3282"/>
                <a:gd name="T45" fmla="*/ 518 h 2947"/>
                <a:gd name="T46" fmla="*/ 144 w 3282"/>
                <a:gd name="T47" fmla="*/ 526 h 2947"/>
                <a:gd name="T48" fmla="*/ 178 w 3282"/>
                <a:gd name="T49" fmla="*/ 545 h 2947"/>
                <a:gd name="T50" fmla="*/ 223 w 3282"/>
                <a:gd name="T51" fmla="*/ 550 h 2947"/>
                <a:gd name="T52" fmla="*/ 246 w 3282"/>
                <a:gd name="T53" fmla="*/ 558 h 2947"/>
                <a:gd name="T54" fmla="*/ 291 w 3282"/>
                <a:gd name="T55" fmla="*/ 532 h 2947"/>
                <a:gd name="T56" fmla="*/ 341 w 3282"/>
                <a:gd name="T57" fmla="*/ 519 h 2947"/>
                <a:gd name="T58" fmla="*/ 375 w 3282"/>
                <a:gd name="T59" fmla="*/ 517 h 2947"/>
                <a:gd name="T60" fmla="*/ 398 w 3282"/>
                <a:gd name="T61" fmla="*/ 506 h 2947"/>
                <a:gd name="T62" fmla="*/ 420 w 3282"/>
                <a:gd name="T63" fmla="*/ 485 h 2947"/>
                <a:gd name="T64" fmla="*/ 443 w 3282"/>
                <a:gd name="T65" fmla="*/ 466 h 2947"/>
                <a:gd name="T66" fmla="*/ 459 w 3282"/>
                <a:gd name="T67" fmla="*/ 452 h 2947"/>
                <a:gd name="T68" fmla="*/ 443 w 3282"/>
                <a:gd name="T69" fmla="*/ 419 h 2947"/>
                <a:gd name="T70" fmla="*/ 466 w 3282"/>
                <a:gd name="T71" fmla="*/ 396 h 2947"/>
                <a:gd name="T72" fmla="*/ 505 w 3282"/>
                <a:gd name="T73" fmla="*/ 403 h 2947"/>
                <a:gd name="T74" fmla="*/ 530 w 3282"/>
                <a:gd name="T75" fmla="*/ 375 h 2947"/>
                <a:gd name="T76" fmla="*/ 561 w 3282"/>
                <a:gd name="T77" fmla="*/ 369 h 2947"/>
                <a:gd name="T78" fmla="*/ 579 w 3282"/>
                <a:gd name="T79" fmla="*/ 341 h 2947"/>
                <a:gd name="T80" fmla="*/ 607 w 3282"/>
                <a:gd name="T81" fmla="*/ 315 h 2947"/>
                <a:gd name="T82" fmla="*/ 634 w 3282"/>
                <a:gd name="T83" fmla="*/ 298 h 2947"/>
                <a:gd name="T84" fmla="*/ 672 w 3282"/>
                <a:gd name="T85" fmla="*/ 300 h 2947"/>
                <a:gd name="T86" fmla="*/ 671 w 3282"/>
                <a:gd name="T87" fmla="*/ 277 h 2947"/>
                <a:gd name="T88" fmla="*/ 631 w 3282"/>
                <a:gd name="T89" fmla="*/ 249 h 2947"/>
                <a:gd name="T90" fmla="*/ 607 w 3282"/>
                <a:gd name="T91" fmla="*/ 260 h 2947"/>
                <a:gd name="T92" fmla="*/ 576 w 3282"/>
                <a:gd name="T93" fmla="*/ 258 h 2947"/>
                <a:gd name="T94" fmla="*/ 553 w 3282"/>
                <a:gd name="T95" fmla="*/ 268 h 2947"/>
                <a:gd name="T96" fmla="*/ 549 w 3282"/>
                <a:gd name="T97" fmla="*/ 245 h 2947"/>
                <a:gd name="T98" fmla="*/ 560 w 3282"/>
                <a:gd name="T99" fmla="*/ 195 h 2947"/>
                <a:gd name="T100" fmla="*/ 583 w 3282"/>
                <a:gd name="T101" fmla="*/ 179 h 2947"/>
                <a:gd name="T102" fmla="*/ 611 w 3282"/>
                <a:gd name="T103" fmla="*/ 168 h 2947"/>
                <a:gd name="T104" fmla="*/ 635 w 3282"/>
                <a:gd name="T105" fmla="*/ 152 h 2947"/>
                <a:gd name="T106" fmla="*/ 636 w 3282"/>
                <a:gd name="T107" fmla="*/ 124 h 2947"/>
                <a:gd name="T108" fmla="*/ 647 w 3282"/>
                <a:gd name="T109" fmla="*/ 84 h 2947"/>
                <a:gd name="T110" fmla="*/ 659 w 3282"/>
                <a:gd name="T111" fmla="*/ 61 h 2947"/>
                <a:gd name="T112" fmla="*/ 652 w 3282"/>
                <a:gd name="T113" fmla="*/ 37 h 2947"/>
                <a:gd name="T114" fmla="*/ 637 w 3282"/>
                <a:gd name="T115" fmla="*/ 31 h 294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282"/>
                <a:gd name="T175" fmla="*/ 0 h 2947"/>
                <a:gd name="T176" fmla="*/ 3282 w 3282"/>
                <a:gd name="T177" fmla="*/ 2947 h 294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282" h="2947">
                  <a:moveTo>
                    <a:pt x="2552" y="115"/>
                  </a:moveTo>
                  <a:lnTo>
                    <a:pt x="2554" y="111"/>
                  </a:lnTo>
                  <a:lnTo>
                    <a:pt x="2559" y="101"/>
                  </a:lnTo>
                  <a:lnTo>
                    <a:pt x="2569" y="87"/>
                  </a:lnTo>
                  <a:lnTo>
                    <a:pt x="2579" y="73"/>
                  </a:lnTo>
                  <a:lnTo>
                    <a:pt x="2589" y="55"/>
                  </a:lnTo>
                  <a:lnTo>
                    <a:pt x="2601" y="42"/>
                  </a:lnTo>
                  <a:lnTo>
                    <a:pt x="2609" y="28"/>
                  </a:lnTo>
                  <a:lnTo>
                    <a:pt x="2617" y="20"/>
                  </a:lnTo>
                  <a:lnTo>
                    <a:pt x="2628" y="12"/>
                  </a:lnTo>
                  <a:lnTo>
                    <a:pt x="2642" y="6"/>
                  </a:lnTo>
                  <a:lnTo>
                    <a:pt x="2658" y="2"/>
                  </a:lnTo>
                  <a:lnTo>
                    <a:pt x="2670" y="0"/>
                  </a:lnTo>
                  <a:lnTo>
                    <a:pt x="2676" y="0"/>
                  </a:lnTo>
                  <a:lnTo>
                    <a:pt x="2715" y="50"/>
                  </a:lnTo>
                  <a:lnTo>
                    <a:pt x="2670" y="132"/>
                  </a:lnTo>
                  <a:lnTo>
                    <a:pt x="2758" y="183"/>
                  </a:lnTo>
                  <a:lnTo>
                    <a:pt x="2782" y="142"/>
                  </a:lnTo>
                  <a:lnTo>
                    <a:pt x="2849" y="164"/>
                  </a:lnTo>
                  <a:lnTo>
                    <a:pt x="2853" y="231"/>
                  </a:lnTo>
                  <a:lnTo>
                    <a:pt x="2880" y="303"/>
                  </a:lnTo>
                  <a:lnTo>
                    <a:pt x="2983" y="303"/>
                  </a:lnTo>
                  <a:lnTo>
                    <a:pt x="3091" y="268"/>
                  </a:lnTo>
                  <a:lnTo>
                    <a:pt x="3138" y="207"/>
                  </a:lnTo>
                  <a:lnTo>
                    <a:pt x="3250" y="286"/>
                  </a:lnTo>
                  <a:lnTo>
                    <a:pt x="3231" y="386"/>
                  </a:lnTo>
                  <a:lnTo>
                    <a:pt x="3201" y="500"/>
                  </a:lnTo>
                  <a:lnTo>
                    <a:pt x="3231" y="616"/>
                  </a:lnTo>
                  <a:lnTo>
                    <a:pt x="3199" y="632"/>
                  </a:lnTo>
                  <a:lnTo>
                    <a:pt x="3191" y="701"/>
                  </a:lnTo>
                  <a:lnTo>
                    <a:pt x="3140" y="756"/>
                  </a:lnTo>
                  <a:lnTo>
                    <a:pt x="3085" y="866"/>
                  </a:lnTo>
                  <a:lnTo>
                    <a:pt x="3002" y="957"/>
                  </a:lnTo>
                  <a:lnTo>
                    <a:pt x="2987" y="1004"/>
                  </a:lnTo>
                  <a:lnTo>
                    <a:pt x="3042" y="1063"/>
                  </a:lnTo>
                  <a:lnTo>
                    <a:pt x="3083" y="1120"/>
                  </a:lnTo>
                  <a:lnTo>
                    <a:pt x="3071" y="1201"/>
                  </a:lnTo>
                  <a:lnTo>
                    <a:pt x="3079" y="1266"/>
                  </a:lnTo>
                  <a:lnTo>
                    <a:pt x="3030" y="1244"/>
                  </a:lnTo>
                  <a:lnTo>
                    <a:pt x="3014" y="1264"/>
                  </a:lnTo>
                  <a:lnTo>
                    <a:pt x="2971" y="1250"/>
                  </a:lnTo>
                  <a:lnTo>
                    <a:pt x="2947" y="1305"/>
                  </a:lnTo>
                  <a:lnTo>
                    <a:pt x="2989" y="1313"/>
                  </a:lnTo>
                  <a:lnTo>
                    <a:pt x="3030" y="1368"/>
                  </a:lnTo>
                  <a:lnTo>
                    <a:pt x="3024" y="1451"/>
                  </a:lnTo>
                  <a:lnTo>
                    <a:pt x="3059" y="1500"/>
                  </a:lnTo>
                  <a:lnTo>
                    <a:pt x="3061" y="1530"/>
                  </a:lnTo>
                  <a:lnTo>
                    <a:pt x="3091" y="1536"/>
                  </a:lnTo>
                  <a:lnTo>
                    <a:pt x="3170" y="1475"/>
                  </a:lnTo>
                  <a:lnTo>
                    <a:pt x="3209" y="1541"/>
                  </a:lnTo>
                  <a:lnTo>
                    <a:pt x="3244" y="1608"/>
                  </a:lnTo>
                  <a:lnTo>
                    <a:pt x="3282" y="1630"/>
                  </a:lnTo>
                  <a:lnTo>
                    <a:pt x="3282" y="1677"/>
                  </a:lnTo>
                  <a:lnTo>
                    <a:pt x="3239" y="1728"/>
                  </a:lnTo>
                  <a:lnTo>
                    <a:pt x="3189" y="1776"/>
                  </a:lnTo>
                  <a:lnTo>
                    <a:pt x="3138" y="1766"/>
                  </a:lnTo>
                  <a:lnTo>
                    <a:pt x="3134" y="1803"/>
                  </a:lnTo>
                  <a:lnTo>
                    <a:pt x="3101" y="1819"/>
                  </a:lnTo>
                  <a:lnTo>
                    <a:pt x="3032" y="1839"/>
                  </a:lnTo>
                  <a:lnTo>
                    <a:pt x="2981" y="1898"/>
                  </a:lnTo>
                  <a:lnTo>
                    <a:pt x="2928" y="1941"/>
                  </a:lnTo>
                  <a:lnTo>
                    <a:pt x="2884" y="2012"/>
                  </a:lnTo>
                  <a:lnTo>
                    <a:pt x="2839" y="1947"/>
                  </a:lnTo>
                  <a:lnTo>
                    <a:pt x="2798" y="1917"/>
                  </a:lnTo>
                  <a:lnTo>
                    <a:pt x="2768" y="1945"/>
                  </a:lnTo>
                  <a:lnTo>
                    <a:pt x="2788" y="1967"/>
                  </a:lnTo>
                  <a:lnTo>
                    <a:pt x="2788" y="2032"/>
                  </a:lnTo>
                  <a:lnTo>
                    <a:pt x="2811" y="2087"/>
                  </a:lnTo>
                  <a:lnTo>
                    <a:pt x="2778" y="2140"/>
                  </a:lnTo>
                  <a:lnTo>
                    <a:pt x="2770" y="2118"/>
                  </a:lnTo>
                  <a:lnTo>
                    <a:pt x="2703" y="2116"/>
                  </a:lnTo>
                  <a:lnTo>
                    <a:pt x="2656" y="2073"/>
                  </a:lnTo>
                  <a:lnTo>
                    <a:pt x="2640" y="2012"/>
                  </a:lnTo>
                  <a:lnTo>
                    <a:pt x="2607" y="1971"/>
                  </a:lnTo>
                  <a:lnTo>
                    <a:pt x="2581" y="1925"/>
                  </a:lnTo>
                  <a:lnTo>
                    <a:pt x="2556" y="1911"/>
                  </a:lnTo>
                  <a:lnTo>
                    <a:pt x="2536" y="1941"/>
                  </a:lnTo>
                  <a:lnTo>
                    <a:pt x="2506" y="1943"/>
                  </a:lnTo>
                  <a:lnTo>
                    <a:pt x="2469" y="1967"/>
                  </a:lnTo>
                  <a:lnTo>
                    <a:pt x="2479" y="2035"/>
                  </a:lnTo>
                  <a:lnTo>
                    <a:pt x="2441" y="2049"/>
                  </a:lnTo>
                  <a:lnTo>
                    <a:pt x="2414" y="2039"/>
                  </a:lnTo>
                  <a:lnTo>
                    <a:pt x="2386" y="2075"/>
                  </a:lnTo>
                  <a:lnTo>
                    <a:pt x="2347" y="2073"/>
                  </a:lnTo>
                  <a:lnTo>
                    <a:pt x="2296" y="2128"/>
                  </a:lnTo>
                  <a:lnTo>
                    <a:pt x="2248" y="2132"/>
                  </a:lnTo>
                  <a:lnTo>
                    <a:pt x="2231" y="2055"/>
                  </a:lnTo>
                  <a:lnTo>
                    <a:pt x="2183" y="2051"/>
                  </a:lnTo>
                  <a:lnTo>
                    <a:pt x="2158" y="2093"/>
                  </a:lnTo>
                  <a:lnTo>
                    <a:pt x="2152" y="2142"/>
                  </a:lnTo>
                  <a:lnTo>
                    <a:pt x="2120" y="2181"/>
                  </a:lnTo>
                  <a:lnTo>
                    <a:pt x="2132" y="2222"/>
                  </a:lnTo>
                  <a:lnTo>
                    <a:pt x="2117" y="2246"/>
                  </a:lnTo>
                  <a:lnTo>
                    <a:pt x="2185" y="2333"/>
                  </a:lnTo>
                  <a:lnTo>
                    <a:pt x="2075" y="2376"/>
                  </a:lnTo>
                  <a:lnTo>
                    <a:pt x="2014" y="2376"/>
                  </a:lnTo>
                  <a:lnTo>
                    <a:pt x="1928" y="2407"/>
                  </a:lnTo>
                  <a:lnTo>
                    <a:pt x="1880" y="2526"/>
                  </a:lnTo>
                  <a:lnTo>
                    <a:pt x="1802" y="2555"/>
                  </a:lnTo>
                  <a:lnTo>
                    <a:pt x="1766" y="2539"/>
                  </a:lnTo>
                  <a:lnTo>
                    <a:pt x="1731" y="2598"/>
                  </a:lnTo>
                  <a:lnTo>
                    <a:pt x="1674" y="2579"/>
                  </a:lnTo>
                  <a:lnTo>
                    <a:pt x="1621" y="2638"/>
                  </a:lnTo>
                  <a:lnTo>
                    <a:pt x="1601" y="2718"/>
                  </a:lnTo>
                  <a:lnTo>
                    <a:pt x="1502" y="2852"/>
                  </a:lnTo>
                  <a:lnTo>
                    <a:pt x="1459" y="2888"/>
                  </a:lnTo>
                  <a:lnTo>
                    <a:pt x="1430" y="2860"/>
                  </a:lnTo>
                  <a:lnTo>
                    <a:pt x="1339" y="2876"/>
                  </a:lnTo>
                  <a:lnTo>
                    <a:pt x="1298" y="2823"/>
                  </a:lnTo>
                  <a:lnTo>
                    <a:pt x="1239" y="2821"/>
                  </a:lnTo>
                  <a:lnTo>
                    <a:pt x="1195" y="2781"/>
                  </a:lnTo>
                  <a:lnTo>
                    <a:pt x="1233" y="2707"/>
                  </a:lnTo>
                  <a:lnTo>
                    <a:pt x="1248" y="2659"/>
                  </a:lnTo>
                  <a:lnTo>
                    <a:pt x="1215" y="2612"/>
                  </a:lnTo>
                  <a:lnTo>
                    <a:pt x="1150" y="2630"/>
                  </a:lnTo>
                  <a:lnTo>
                    <a:pt x="1115" y="2709"/>
                  </a:lnTo>
                  <a:lnTo>
                    <a:pt x="1101" y="2846"/>
                  </a:lnTo>
                  <a:lnTo>
                    <a:pt x="1052" y="2901"/>
                  </a:lnTo>
                  <a:lnTo>
                    <a:pt x="939" y="2947"/>
                  </a:lnTo>
                  <a:lnTo>
                    <a:pt x="869" y="2941"/>
                  </a:lnTo>
                  <a:lnTo>
                    <a:pt x="810" y="2886"/>
                  </a:lnTo>
                  <a:lnTo>
                    <a:pt x="817" y="2795"/>
                  </a:lnTo>
                  <a:lnTo>
                    <a:pt x="874" y="2764"/>
                  </a:lnTo>
                  <a:lnTo>
                    <a:pt x="874" y="2657"/>
                  </a:lnTo>
                  <a:lnTo>
                    <a:pt x="829" y="2618"/>
                  </a:lnTo>
                  <a:lnTo>
                    <a:pt x="754" y="2620"/>
                  </a:lnTo>
                  <a:lnTo>
                    <a:pt x="658" y="2714"/>
                  </a:lnTo>
                  <a:lnTo>
                    <a:pt x="524" y="2714"/>
                  </a:lnTo>
                  <a:lnTo>
                    <a:pt x="441" y="2671"/>
                  </a:lnTo>
                  <a:lnTo>
                    <a:pt x="445" y="2610"/>
                  </a:lnTo>
                  <a:lnTo>
                    <a:pt x="378" y="2606"/>
                  </a:lnTo>
                  <a:lnTo>
                    <a:pt x="302" y="2539"/>
                  </a:lnTo>
                  <a:lnTo>
                    <a:pt x="351" y="2470"/>
                  </a:lnTo>
                  <a:lnTo>
                    <a:pt x="396" y="2457"/>
                  </a:lnTo>
                  <a:lnTo>
                    <a:pt x="376" y="2390"/>
                  </a:lnTo>
                  <a:lnTo>
                    <a:pt x="296" y="2362"/>
                  </a:lnTo>
                  <a:lnTo>
                    <a:pt x="203" y="2374"/>
                  </a:lnTo>
                  <a:lnTo>
                    <a:pt x="156" y="2429"/>
                  </a:lnTo>
                  <a:lnTo>
                    <a:pt x="111" y="2423"/>
                  </a:lnTo>
                  <a:lnTo>
                    <a:pt x="34" y="2333"/>
                  </a:lnTo>
                  <a:lnTo>
                    <a:pt x="0" y="2236"/>
                  </a:lnTo>
                  <a:lnTo>
                    <a:pt x="18" y="2179"/>
                  </a:lnTo>
                  <a:lnTo>
                    <a:pt x="10" y="2055"/>
                  </a:lnTo>
                  <a:lnTo>
                    <a:pt x="14" y="2057"/>
                  </a:lnTo>
                  <a:lnTo>
                    <a:pt x="30" y="2057"/>
                  </a:lnTo>
                  <a:lnTo>
                    <a:pt x="52" y="2059"/>
                  </a:lnTo>
                  <a:lnTo>
                    <a:pt x="79" y="2063"/>
                  </a:lnTo>
                  <a:lnTo>
                    <a:pt x="109" y="2065"/>
                  </a:lnTo>
                  <a:lnTo>
                    <a:pt x="138" y="2069"/>
                  </a:lnTo>
                  <a:lnTo>
                    <a:pt x="166" y="2073"/>
                  </a:lnTo>
                  <a:lnTo>
                    <a:pt x="189" y="2077"/>
                  </a:lnTo>
                  <a:lnTo>
                    <a:pt x="207" y="2081"/>
                  </a:lnTo>
                  <a:lnTo>
                    <a:pt x="243" y="2089"/>
                  </a:lnTo>
                  <a:lnTo>
                    <a:pt x="278" y="2089"/>
                  </a:lnTo>
                  <a:lnTo>
                    <a:pt x="308" y="2081"/>
                  </a:lnTo>
                  <a:lnTo>
                    <a:pt x="323" y="2075"/>
                  </a:lnTo>
                  <a:lnTo>
                    <a:pt x="337" y="2069"/>
                  </a:lnTo>
                  <a:lnTo>
                    <a:pt x="351" y="2067"/>
                  </a:lnTo>
                  <a:lnTo>
                    <a:pt x="367" y="2065"/>
                  </a:lnTo>
                  <a:lnTo>
                    <a:pt x="386" y="2069"/>
                  </a:lnTo>
                  <a:lnTo>
                    <a:pt x="412" y="2075"/>
                  </a:lnTo>
                  <a:lnTo>
                    <a:pt x="441" y="2079"/>
                  </a:lnTo>
                  <a:lnTo>
                    <a:pt x="473" y="2083"/>
                  </a:lnTo>
                  <a:lnTo>
                    <a:pt x="498" y="2087"/>
                  </a:lnTo>
                  <a:lnTo>
                    <a:pt x="518" y="2087"/>
                  </a:lnTo>
                  <a:lnTo>
                    <a:pt x="542" y="2089"/>
                  </a:lnTo>
                  <a:lnTo>
                    <a:pt x="560" y="2095"/>
                  </a:lnTo>
                  <a:lnTo>
                    <a:pt x="575" y="2104"/>
                  </a:lnTo>
                  <a:lnTo>
                    <a:pt x="589" y="2118"/>
                  </a:lnTo>
                  <a:lnTo>
                    <a:pt x="607" y="2134"/>
                  </a:lnTo>
                  <a:lnTo>
                    <a:pt x="626" y="2148"/>
                  </a:lnTo>
                  <a:lnTo>
                    <a:pt x="646" y="2156"/>
                  </a:lnTo>
                  <a:lnTo>
                    <a:pt x="666" y="2163"/>
                  </a:lnTo>
                  <a:lnTo>
                    <a:pt x="685" y="2173"/>
                  </a:lnTo>
                  <a:lnTo>
                    <a:pt x="709" y="2183"/>
                  </a:lnTo>
                  <a:lnTo>
                    <a:pt x="739" y="2193"/>
                  </a:lnTo>
                  <a:lnTo>
                    <a:pt x="762" y="2197"/>
                  </a:lnTo>
                  <a:lnTo>
                    <a:pt x="792" y="2199"/>
                  </a:lnTo>
                  <a:lnTo>
                    <a:pt x="821" y="2201"/>
                  </a:lnTo>
                  <a:lnTo>
                    <a:pt x="851" y="2201"/>
                  </a:lnTo>
                  <a:lnTo>
                    <a:pt x="874" y="2201"/>
                  </a:lnTo>
                  <a:lnTo>
                    <a:pt x="892" y="2203"/>
                  </a:lnTo>
                  <a:lnTo>
                    <a:pt x="904" y="2207"/>
                  </a:lnTo>
                  <a:lnTo>
                    <a:pt x="914" y="2215"/>
                  </a:lnTo>
                  <a:lnTo>
                    <a:pt x="924" y="2224"/>
                  </a:lnTo>
                  <a:lnTo>
                    <a:pt x="935" y="2232"/>
                  </a:lnTo>
                  <a:lnTo>
                    <a:pt x="947" y="2236"/>
                  </a:lnTo>
                  <a:lnTo>
                    <a:pt x="965" y="2238"/>
                  </a:lnTo>
                  <a:lnTo>
                    <a:pt x="985" y="2234"/>
                  </a:lnTo>
                  <a:lnTo>
                    <a:pt x="1002" y="2224"/>
                  </a:lnTo>
                  <a:lnTo>
                    <a:pt x="1024" y="2207"/>
                  </a:lnTo>
                  <a:lnTo>
                    <a:pt x="1048" y="2187"/>
                  </a:lnTo>
                  <a:lnTo>
                    <a:pt x="1073" y="2171"/>
                  </a:lnTo>
                  <a:lnTo>
                    <a:pt x="1103" y="2157"/>
                  </a:lnTo>
                  <a:lnTo>
                    <a:pt x="1134" y="2144"/>
                  </a:lnTo>
                  <a:lnTo>
                    <a:pt x="1164" y="2130"/>
                  </a:lnTo>
                  <a:lnTo>
                    <a:pt x="1199" y="2114"/>
                  </a:lnTo>
                  <a:lnTo>
                    <a:pt x="1241" y="2098"/>
                  </a:lnTo>
                  <a:lnTo>
                    <a:pt x="1282" y="2087"/>
                  </a:lnTo>
                  <a:lnTo>
                    <a:pt x="1325" y="2079"/>
                  </a:lnTo>
                  <a:lnTo>
                    <a:pt x="1345" y="2077"/>
                  </a:lnTo>
                  <a:lnTo>
                    <a:pt x="1357" y="2077"/>
                  </a:lnTo>
                  <a:lnTo>
                    <a:pt x="1363" y="2079"/>
                  </a:lnTo>
                  <a:lnTo>
                    <a:pt x="1367" y="2079"/>
                  </a:lnTo>
                  <a:lnTo>
                    <a:pt x="1371" y="2081"/>
                  </a:lnTo>
                  <a:lnTo>
                    <a:pt x="1378" y="2081"/>
                  </a:lnTo>
                  <a:lnTo>
                    <a:pt x="1392" y="2081"/>
                  </a:lnTo>
                  <a:lnTo>
                    <a:pt x="1418" y="2079"/>
                  </a:lnTo>
                  <a:lnTo>
                    <a:pt x="1463" y="2075"/>
                  </a:lnTo>
                  <a:lnTo>
                    <a:pt x="1498" y="2071"/>
                  </a:lnTo>
                  <a:lnTo>
                    <a:pt x="1526" y="2065"/>
                  </a:lnTo>
                  <a:lnTo>
                    <a:pt x="1548" y="2059"/>
                  </a:lnTo>
                  <a:lnTo>
                    <a:pt x="1561" y="2053"/>
                  </a:lnTo>
                  <a:lnTo>
                    <a:pt x="1571" y="2045"/>
                  </a:lnTo>
                  <a:lnTo>
                    <a:pt x="1577" y="2035"/>
                  </a:lnTo>
                  <a:lnTo>
                    <a:pt x="1581" y="2030"/>
                  </a:lnTo>
                  <a:lnTo>
                    <a:pt x="1589" y="2024"/>
                  </a:lnTo>
                  <a:lnTo>
                    <a:pt x="1603" y="2018"/>
                  </a:lnTo>
                  <a:lnTo>
                    <a:pt x="1622" y="2014"/>
                  </a:lnTo>
                  <a:lnTo>
                    <a:pt x="1640" y="2006"/>
                  </a:lnTo>
                  <a:lnTo>
                    <a:pt x="1656" y="1994"/>
                  </a:lnTo>
                  <a:lnTo>
                    <a:pt x="1668" y="1974"/>
                  </a:lnTo>
                  <a:lnTo>
                    <a:pt x="1674" y="1957"/>
                  </a:lnTo>
                  <a:lnTo>
                    <a:pt x="1680" y="1941"/>
                  </a:lnTo>
                  <a:lnTo>
                    <a:pt x="1685" y="1927"/>
                  </a:lnTo>
                  <a:lnTo>
                    <a:pt x="1697" y="1913"/>
                  </a:lnTo>
                  <a:lnTo>
                    <a:pt x="1715" y="1900"/>
                  </a:lnTo>
                  <a:lnTo>
                    <a:pt x="1737" y="1888"/>
                  </a:lnTo>
                  <a:lnTo>
                    <a:pt x="1752" y="1878"/>
                  </a:lnTo>
                  <a:lnTo>
                    <a:pt x="1764" y="1872"/>
                  </a:lnTo>
                  <a:lnTo>
                    <a:pt x="1772" y="1866"/>
                  </a:lnTo>
                  <a:lnTo>
                    <a:pt x="1780" y="1860"/>
                  </a:lnTo>
                  <a:lnTo>
                    <a:pt x="1790" y="1854"/>
                  </a:lnTo>
                  <a:lnTo>
                    <a:pt x="1804" y="1848"/>
                  </a:lnTo>
                  <a:lnTo>
                    <a:pt x="1817" y="1841"/>
                  </a:lnTo>
                  <a:lnTo>
                    <a:pt x="1831" y="1831"/>
                  </a:lnTo>
                  <a:lnTo>
                    <a:pt x="1837" y="1821"/>
                  </a:lnTo>
                  <a:lnTo>
                    <a:pt x="1837" y="1811"/>
                  </a:lnTo>
                  <a:lnTo>
                    <a:pt x="1825" y="1795"/>
                  </a:lnTo>
                  <a:lnTo>
                    <a:pt x="1809" y="1780"/>
                  </a:lnTo>
                  <a:lnTo>
                    <a:pt x="1794" y="1762"/>
                  </a:lnTo>
                  <a:lnTo>
                    <a:pt x="1780" y="1744"/>
                  </a:lnTo>
                  <a:lnTo>
                    <a:pt x="1772" y="1726"/>
                  </a:lnTo>
                  <a:lnTo>
                    <a:pt x="1772" y="1707"/>
                  </a:lnTo>
                  <a:lnTo>
                    <a:pt x="1772" y="1679"/>
                  </a:lnTo>
                  <a:lnTo>
                    <a:pt x="1776" y="1652"/>
                  </a:lnTo>
                  <a:lnTo>
                    <a:pt x="1782" y="1628"/>
                  </a:lnTo>
                  <a:lnTo>
                    <a:pt x="1790" y="1608"/>
                  </a:lnTo>
                  <a:lnTo>
                    <a:pt x="1806" y="1593"/>
                  </a:lnTo>
                  <a:lnTo>
                    <a:pt x="1823" y="1585"/>
                  </a:lnTo>
                  <a:lnTo>
                    <a:pt x="1843" y="1581"/>
                  </a:lnTo>
                  <a:lnTo>
                    <a:pt x="1863" y="1585"/>
                  </a:lnTo>
                  <a:lnTo>
                    <a:pt x="1884" y="1597"/>
                  </a:lnTo>
                  <a:lnTo>
                    <a:pt x="1910" y="1606"/>
                  </a:lnTo>
                  <a:lnTo>
                    <a:pt x="1937" y="1614"/>
                  </a:lnTo>
                  <a:lnTo>
                    <a:pt x="1963" y="1616"/>
                  </a:lnTo>
                  <a:lnTo>
                    <a:pt x="1985" y="1614"/>
                  </a:lnTo>
                  <a:lnTo>
                    <a:pt x="2002" y="1614"/>
                  </a:lnTo>
                  <a:lnTo>
                    <a:pt x="2020" y="1612"/>
                  </a:lnTo>
                  <a:lnTo>
                    <a:pt x="2034" y="1608"/>
                  </a:lnTo>
                  <a:lnTo>
                    <a:pt x="2046" y="1597"/>
                  </a:lnTo>
                  <a:lnTo>
                    <a:pt x="2058" y="1581"/>
                  </a:lnTo>
                  <a:lnTo>
                    <a:pt x="2071" y="1561"/>
                  </a:lnTo>
                  <a:lnTo>
                    <a:pt x="2085" y="1538"/>
                  </a:lnTo>
                  <a:lnTo>
                    <a:pt x="2101" y="1518"/>
                  </a:lnTo>
                  <a:lnTo>
                    <a:pt x="2117" y="1502"/>
                  </a:lnTo>
                  <a:lnTo>
                    <a:pt x="2130" y="1494"/>
                  </a:lnTo>
                  <a:lnTo>
                    <a:pt x="2146" y="1490"/>
                  </a:lnTo>
                  <a:lnTo>
                    <a:pt x="2166" y="1488"/>
                  </a:lnTo>
                  <a:lnTo>
                    <a:pt x="2189" y="1486"/>
                  </a:lnTo>
                  <a:lnTo>
                    <a:pt x="2213" y="1484"/>
                  </a:lnTo>
                  <a:lnTo>
                    <a:pt x="2231" y="1482"/>
                  </a:lnTo>
                  <a:lnTo>
                    <a:pt x="2243" y="1477"/>
                  </a:lnTo>
                  <a:lnTo>
                    <a:pt x="2254" y="1469"/>
                  </a:lnTo>
                  <a:lnTo>
                    <a:pt x="2268" y="1455"/>
                  </a:lnTo>
                  <a:lnTo>
                    <a:pt x="2284" y="1437"/>
                  </a:lnTo>
                  <a:lnTo>
                    <a:pt x="2298" y="1421"/>
                  </a:lnTo>
                  <a:lnTo>
                    <a:pt x="2308" y="1408"/>
                  </a:lnTo>
                  <a:lnTo>
                    <a:pt x="2311" y="1388"/>
                  </a:lnTo>
                  <a:lnTo>
                    <a:pt x="2315" y="1364"/>
                  </a:lnTo>
                  <a:lnTo>
                    <a:pt x="2321" y="1343"/>
                  </a:lnTo>
                  <a:lnTo>
                    <a:pt x="2331" y="1323"/>
                  </a:lnTo>
                  <a:lnTo>
                    <a:pt x="2351" y="1303"/>
                  </a:lnTo>
                  <a:lnTo>
                    <a:pt x="2374" y="1286"/>
                  </a:lnTo>
                  <a:lnTo>
                    <a:pt x="2402" y="1276"/>
                  </a:lnTo>
                  <a:lnTo>
                    <a:pt x="2416" y="1270"/>
                  </a:lnTo>
                  <a:lnTo>
                    <a:pt x="2426" y="1262"/>
                  </a:lnTo>
                  <a:lnTo>
                    <a:pt x="2433" y="1250"/>
                  </a:lnTo>
                  <a:lnTo>
                    <a:pt x="2443" y="1240"/>
                  </a:lnTo>
                  <a:lnTo>
                    <a:pt x="2455" y="1232"/>
                  </a:lnTo>
                  <a:lnTo>
                    <a:pt x="2469" y="1227"/>
                  </a:lnTo>
                  <a:lnTo>
                    <a:pt x="2487" y="1217"/>
                  </a:lnTo>
                  <a:lnTo>
                    <a:pt x="2510" y="1205"/>
                  </a:lnTo>
                  <a:lnTo>
                    <a:pt x="2534" y="1195"/>
                  </a:lnTo>
                  <a:lnTo>
                    <a:pt x="2559" y="1189"/>
                  </a:lnTo>
                  <a:lnTo>
                    <a:pt x="2583" y="1187"/>
                  </a:lnTo>
                  <a:lnTo>
                    <a:pt x="2607" y="1189"/>
                  </a:lnTo>
                  <a:lnTo>
                    <a:pt x="2628" y="1195"/>
                  </a:lnTo>
                  <a:lnTo>
                    <a:pt x="2652" y="1199"/>
                  </a:lnTo>
                  <a:lnTo>
                    <a:pt x="2670" y="1203"/>
                  </a:lnTo>
                  <a:lnTo>
                    <a:pt x="2685" y="1203"/>
                  </a:lnTo>
                  <a:lnTo>
                    <a:pt x="2697" y="1197"/>
                  </a:lnTo>
                  <a:lnTo>
                    <a:pt x="2707" y="1183"/>
                  </a:lnTo>
                  <a:lnTo>
                    <a:pt x="2713" y="1171"/>
                  </a:lnTo>
                  <a:lnTo>
                    <a:pt x="2713" y="1158"/>
                  </a:lnTo>
                  <a:lnTo>
                    <a:pt x="2707" y="1140"/>
                  </a:lnTo>
                  <a:lnTo>
                    <a:pt x="2695" y="1126"/>
                  </a:lnTo>
                  <a:lnTo>
                    <a:pt x="2682" y="1108"/>
                  </a:lnTo>
                  <a:lnTo>
                    <a:pt x="2662" y="1089"/>
                  </a:lnTo>
                  <a:lnTo>
                    <a:pt x="2644" y="1071"/>
                  </a:lnTo>
                  <a:lnTo>
                    <a:pt x="2626" y="1055"/>
                  </a:lnTo>
                  <a:lnTo>
                    <a:pt x="2611" y="1042"/>
                  </a:lnTo>
                  <a:lnTo>
                    <a:pt x="2575" y="1016"/>
                  </a:lnTo>
                  <a:lnTo>
                    <a:pt x="2538" y="1004"/>
                  </a:lnTo>
                  <a:lnTo>
                    <a:pt x="2524" y="998"/>
                  </a:lnTo>
                  <a:lnTo>
                    <a:pt x="2510" y="990"/>
                  </a:lnTo>
                  <a:lnTo>
                    <a:pt x="2498" y="986"/>
                  </a:lnTo>
                  <a:lnTo>
                    <a:pt x="2485" y="984"/>
                  </a:lnTo>
                  <a:lnTo>
                    <a:pt x="2469" y="990"/>
                  </a:lnTo>
                  <a:lnTo>
                    <a:pt x="2453" y="1006"/>
                  </a:lnTo>
                  <a:lnTo>
                    <a:pt x="2439" y="1024"/>
                  </a:lnTo>
                  <a:lnTo>
                    <a:pt x="2426" y="1040"/>
                  </a:lnTo>
                  <a:lnTo>
                    <a:pt x="2408" y="1051"/>
                  </a:lnTo>
                  <a:lnTo>
                    <a:pt x="2394" y="1053"/>
                  </a:lnTo>
                  <a:lnTo>
                    <a:pt x="2376" y="1049"/>
                  </a:lnTo>
                  <a:lnTo>
                    <a:pt x="2357" y="1044"/>
                  </a:lnTo>
                  <a:lnTo>
                    <a:pt x="2337" y="1036"/>
                  </a:lnTo>
                  <a:lnTo>
                    <a:pt x="2317" y="1032"/>
                  </a:lnTo>
                  <a:lnTo>
                    <a:pt x="2304" y="1034"/>
                  </a:lnTo>
                  <a:lnTo>
                    <a:pt x="2292" y="1042"/>
                  </a:lnTo>
                  <a:lnTo>
                    <a:pt x="2282" y="1053"/>
                  </a:lnTo>
                  <a:lnTo>
                    <a:pt x="2272" y="1067"/>
                  </a:lnTo>
                  <a:lnTo>
                    <a:pt x="2260" y="1079"/>
                  </a:lnTo>
                  <a:lnTo>
                    <a:pt x="2248" y="1087"/>
                  </a:lnTo>
                  <a:lnTo>
                    <a:pt x="2235" y="1087"/>
                  </a:lnTo>
                  <a:lnTo>
                    <a:pt x="2211" y="1075"/>
                  </a:lnTo>
                  <a:lnTo>
                    <a:pt x="2189" y="1061"/>
                  </a:lnTo>
                  <a:lnTo>
                    <a:pt x="2174" y="1044"/>
                  </a:lnTo>
                  <a:lnTo>
                    <a:pt x="2168" y="1024"/>
                  </a:lnTo>
                  <a:lnTo>
                    <a:pt x="2170" y="1010"/>
                  </a:lnTo>
                  <a:lnTo>
                    <a:pt x="2178" y="1002"/>
                  </a:lnTo>
                  <a:lnTo>
                    <a:pt x="2185" y="992"/>
                  </a:lnTo>
                  <a:lnTo>
                    <a:pt x="2193" y="982"/>
                  </a:lnTo>
                  <a:lnTo>
                    <a:pt x="2197" y="965"/>
                  </a:lnTo>
                  <a:lnTo>
                    <a:pt x="2199" y="935"/>
                  </a:lnTo>
                  <a:lnTo>
                    <a:pt x="2201" y="902"/>
                  </a:lnTo>
                  <a:lnTo>
                    <a:pt x="2207" y="868"/>
                  </a:lnTo>
                  <a:lnTo>
                    <a:pt x="2217" y="839"/>
                  </a:lnTo>
                  <a:lnTo>
                    <a:pt x="2229" y="811"/>
                  </a:lnTo>
                  <a:lnTo>
                    <a:pt x="2239" y="782"/>
                  </a:lnTo>
                  <a:lnTo>
                    <a:pt x="2248" y="754"/>
                  </a:lnTo>
                  <a:lnTo>
                    <a:pt x="2254" y="735"/>
                  </a:lnTo>
                  <a:lnTo>
                    <a:pt x="2262" y="721"/>
                  </a:lnTo>
                  <a:lnTo>
                    <a:pt x="2276" y="713"/>
                  </a:lnTo>
                  <a:lnTo>
                    <a:pt x="2296" y="711"/>
                  </a:lnTo>
                  <a:lnTo>
                    <a:pt x="2317" y="713"/>
                  </a:lnTo>
                  <a:lnTo>
                    <a:pt x="2331" y="719"/>
                  </a:lnTo>
                  <a:lnTo>
                    <a:pt x="2349" y="725"/>
                  </a:lnTo>
                  <a:lnTo>
                    <a:pt x="2365" y="733"/>
                  </a:lnTo>
                  <a:lnTo>
                    <a:pt x="2380" y="736"/>
                  </a:lnTo>
                  <a:lnTo>
                    <a:pt x="2394" y="736"/>
                  </a:lnTo>
                  <a:lnTo>
                    <a:pt x="2406" y="729"/>
                  </a:lnTo>
                  <a:lnTo>
                    <a:pt x="2424" y="703"/>
                  </a:lnTo>
                  <a:lnTo>
                    <a:pt x="2443" y="675"/>
                  </a:lnTo>
                  <a:lnTo>
                    <a:pt x="2463" y="650"/>
                  </a:lnTo>
                  <a:lnTo>
                    <a:pt x="2477" y="640"/>
                  </a:lnTo>
                  <a:lnTo>
                    <a:pt x="2493" y="636"/>
                  </a:lnTo>
                  <a:lnTo>
                    <a:pt x="2506" y="634"/>
                  </a:lnTo>
                  <a:lnTo>
                    <a:pt x="2522" y="630"/>
                  </a:lnTo>
                  <a:lnTo>
                    <a:pt x="2534" y="622"/>
                  </a:lnTo>
                  <a:lnTo>
                    <a:pt x="2540" y="611"/>
                  </a:lnTo>
                  <a:lnTo>
                    <a:pt x="2542" y="595"/>
                  </a:lnTo>
                  <a:lnTo>
                    <a:pt x="2538" y="577"/>
                  </a:lnTo>
                  <a:lnTo>
                    <a:pt x="2534" y="561"/>
                  </a:lnTo>
                  <a:lnTo>
                    <a:pt x="2530" y="548"/>
                  </a:lnTo>
                  <a:lnTo>
                    <a:pt x="2532" y="534"/>
                  </a:lnTo>
                  <a:lnTo>
                    <a:pt x="2536" y="518"/>
                  </a:lnTo>
                  <a:lnTo>
                    <a:pt x="2542" y="498"/>
                  </a:lnTo>
                  <a:lnTo>
                    <a:pt x="2550" y="477"/>
                  </a:lnTo>
                  <a:lnTo>
                    <a:pt x="2556" y="459"/>
                  </a:lnTo>
                  <a:lnTo>
                    <a:pt x="2561" y="443"/>
                  </a:lnTo>
                  <a:lnTo>
                    <a:pt x="2567" y="416"/>
                  </a:lnTo>
                  <a:lnTo>
                    <a:pt x="2571" y="386"/>
                  </a:lnTo>
                  <a:lnTo>
                    <a:pt x="2579" y="355"/>
                  </a:lnTo>
                  <a:lnTo>
                    <a:pt x="2585" y="337"/>
                  </a:lnTo>
                  <a:lnTo>
                    <a:pt x="2589" y="327"/>
                  </a:lnTo>
                  <a:lnTo>
                    <a:pt x="2595" y="317"/>
                  </a:lnTo>
                  <a:lnTo>
                    <a:pt x="2603" y="305"/>
                  </a:lnTo>
                  <a:lnTo>
                    <a:pt x="2615" y="294"/>
                  </a:lnTo>
                  <a:lnTo>
                    <a:pt x="2626" y="276"/>
                  </a:lnTo>
                  <a:lnTo>
                    <a:pt x="2632" y="260"/>
                  </a:lnTo>
                  <a:lnTo>
                    <a:pt x="2634" y="246"/>
                  </a:lnTo>
                  <a:lnTo>
                    <a:pt x="2634" y="231"/>
                  </a:lnTo>
                  <a:lnTo>
                    <a:pt x="2632" y="209"/>
                  </a:lnTo>
                  <a:lnTo>
                    <a:pt x="2632" y="185"/>
                  </a:lnTo>
                  <a:lnTo>
                    <a:pt x="2628" y="164"/>
                  </a:lnTo>
                  <a:lnTo>
                    <a:pt x="2622" y="150"/>
                  </a:lnTo>
                  <a:lnTo>
                    <a:pt x="2615" y="146"/>
                  </a:lnTo>
                  <a:lnTo>
                    <a:pt x="2605" y="148"/>
                  </a:lnTo>
                  <a:lnTo>
                    <a:pt x="2593" y="152"/>
                  </a:lnTo>
                  <a:lnTo>
                    <a:pt x="2581" y="156"/>
                  </a:lnTo>
                  <a:lnTo>
                    <a:pt x="2567" y="158"/>
                  </a:lnTo>
                  <a:lnTo>
                    <a:pt x="2556" y="156"/>
                  </a:lnTo>
                  <a:lnTo>
                    <a:pt x="2548" y="148"/>
                  </a:lnTo>
                  <a:lnTo>
                    <a:pt x="2546" y="136"/>
                  </a:lnTo>
                  <a:lnTo>
                    <a:pt x="2548" y="124"/>
                  </a:lnTo>
                  <a:lnTo>
                    <a:pt x="2550" y="116"/>
                  </a:lnTo>
                  <a:lnTo>
                    <a:pt x="2552" y="11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42" name="Freeform 106"/>
            <p:cNvSpPr>
              <a:spLocks/>
            </p:cNvSpPr>
            <p:nvPr/>
          </p:nvSpPr>
          <p:spPr bwMode="gray">
            <a:xfrm>
              <a:off x="2264" y="884"/>
              <a:ext cx="1641" cy="1473"/>
            </a:xfrm>
            <a:custGeom>
              <a:avLst/>
              <a:gdLst>
                <a:gd name="T0" fmla="*/ 651 w 3282"/>
                <a:gd name="T1" fmla="*/ 10 h 2947"/>
                <a:gd name="T2" fmla="*/ 669 w 3282"/>
                <a:gd name="T3" fmla="*/ 0 h 2947"/>
                <a:gd name="T4" fmla="*/ 720 w 3282"/>
                <a:gd name="T5" fmla="*/ 75 h 2947"/>
                <a:gd name="T6" fmla="*/ 808 w 3282"/>
                <a:gd name="T7" fmla="*/ 154 h 2947"/>
                <a:gd name="T8" fmla="*/ 761 w 3282"/>
                <a:gd name="T9" fmla="*/ 265 h 2947"/>
                <a:gd name="T10" fmla="*/ 737 w 3282"/>
                <a:gd name="T11" fmla="*/ 326 h 2947"/>
                <a:gd name="T12" fmla="*/ 793 w 3282"/>
                <a:gd name="T13" fmla="*/ 368 h 2947"/>
                <a:gd name="T14" fmla="*/ 785 w 3282"/>
                <a:gd name="T15" fmla="*/ 441 h 2947"/>
                <a:gd name="T16" fmla="*/ 710 w 3282"/>
                <a:gd name="T17" fmla="*/ 486 h 2947"/>
                <a:gd name="T18" fmla="*/ 693 w 3282"/>
                <a:gd name="T19" fmla="*/ 529 h 2947"/>
                <a:gd name="T20" fmla="*/ 634 w 3282"/>
                <a:gd name="T21" fmla="*/ 485 h 2947"/>
                <a:gd name="T22" fmla="*/ 587 w 3282"/>
                <a:gd name="T23" fmla="*/ 518 h 2947"/>
                <a:gd name="T24" fmla="*/ 530 w 3282"/>
                <a:gd name="T25" fmla="*/ 545 h 2947"/>
                <a:gd name="T26" fmla="*/ 470 w 3282"/>
                <a:gd name="T27" fmla="*/ 631 h 2947"/>
                <a:gd name="T28" fmla="*/ 376 w 3282"/>
                <a:gd name="T29" fmla="*/ 713 h 2947"/>
                <a:gd name="T30" fmla="*/ 309 w 3282"/>
                <a:gd name="T31" fmla="*/ 676 h 2947"/>
                <a:gd name="T32" fmla="*/ 235 w 3282"/>
                <a:gd name="T33" fmla="*/ 736 h 2947"/>
                <a:gd name="T34" fmla="*/ 189 w 3282"/>
                <a:gd name="T35" fmla="*/ 655 h 2947"/>
                <a:gd name="T36" fmla="*/ 88 w 3282"/>
                <a:gd name="T37" fmla="*/ 617 h 2947"/>
                <a:gd name="T38" fmla="*/ 9 w 3282"/>
                <a:gd name="T39" fmla="*/ 583 h 2947"/>
                <a:gd name="T40" fmla="*/ 20 w 3282"/>
                <a:gd name="T41" fmla="*/ 515 h 2947"/>
                <a:gd name="T42" fmla="*/ 70 w 3282"/>
                <a:gd name="T43" fmla="*/ 522 h 2947"/>
                <a:gd name="T44" fmla="*/ 103 w 3282"/>
                <a:gd name="T45" fmla="*/ 518 h 2947"/>
                <a:gd name="T46" fmla="*/ 144 w 3282"/>
                <a:gd name="T47" fmla="*/ 526 h 2947"/>
                <a:gd name="T48" fmla="*/ 178 w 3282"/>
                <a:gd name="T49" fmla="*/ 545 h 2947"/>
                <a:gd name="T50" fmla="*/ 223 w 3282"/>
                <a:gd name="T51" fmla="*/ 550 h 2947"/>
                <a:gd name="T52" fmla="*/ 246 w 3282"/>
                <a:gd name="T53" fmla="*/ 558 h 2947"/>
                <a:gd name="T54" fmla="*/ 291 w 3282"/>
                <a:gd name="T55" fmla="*/ 532 h 2947"/>
                <a:gd name="T56" fmla="*/ 341 w 3282"/>
                <a:gd name="T57" fmla="*/ 519 h 2947"/>
                <a:gd name="T58" fmla="*/ 375 w 3282"/>
                <a:gd name="T59" fmla="*/ 517 h 2947"/>
                <a:gd name="T60" fmla="*/ 398 w 3282"/>
                <a:gd name="T61" fmla="*/ 506 h 2947"/>
                <a:gd name="T62" fmla="*/ 420 w 3282"/>
                <a:gd name="T63" fmla="*/ 485 h 2947"/>
                <a:gd name="T64" fmla="*/ 443 w 3282"/>
                <a:gd name="T65" fmla="*/ 466 h 2947"/>
                <a:gd name="T66" fmla="*/ 459 w 3282"/>
                <a:gd name="T67" fmla="*/ 452 h 2947"/>
                <a:gd name="T68" fmla="*/ 443 w 3282"/>
                <a:gd name="T69" fmla="*/ 419 h 2947"/>
                <a:gd name="T70" fmla="*/ 466 w 3282"/>
                <a:gd name="T71" fmla="*/ 396 h 2947"/>
                <a:gd name="T72" fmla="*/ 505 w 3282"/>
                <a:gd name="T73" fmla="*/ 403 h 2947"/>
                <a:gd name="T74" fmla="*/ 530 w 3282"/>
                <a:gd name="T75" fmla="*/ 375 h 2947"/>
                <a:gd name="T76" fmla="*/ 561 w 3282"/>
                <a:gd name="T77" fmla="*/ 369 h 2947"/>
                <a:gd name="T78" fmla="*/ 579 w 3282"/>
                <a:gd name="T79" fmla="*/ 341 h 2947"/>
                <a:gd name="T80" fmla="*/ 607 w 3282"/>
                <a:gd name="T81" fmla="*/ 315 h 2947"/>
                <a:gd name="T82" fmla="*/ 634 w 3282"/>
                <a:gd name="T83" fmla="*/ 298 h 2947"/>
                <a:gd name="T84" fmla="*/ 672 w 3282"/>
                <a:gd name="T85" fmla="*/ 300 h 2947"/>
                <a:gd name="T86" fmla="*/ 671 w 3282"/>
                <a:gd name="T87" fmla="*/ 277 h 2947"/>
                <a:gd name="T88" fmla="*/ 631 w 3282"/>
                <a:gd name="T89" fmla="*/ 249 h 2947"/>
                <a:gd name="T90" fmla="*/ 607 w 3282"/>
                <a:gd name="T91" fmla="*/ 260 h 2947"/>
                <a:gd name="T92" fmla="*/ 576 w 3282"/>
                <a:gd name="T93" fmla="*/ 258 h 2947"/>
                <a:gd name="T94" fmla="*/ 553 w 3282"/>
                <a:gd name="T95" fmla="*/ 268 h 2947"/>
                <a:gd name="T96" fmla="*/ 549 w 3282"/>
                <a:gd name="T97" fmla="*/ 245 h 2947"/>
                <a:gd name="T98" fmla="*/ 560 w 3282"/>
                <a:gd name="T99" fmla="*/ 195 h 2947"/>
                <a:gd name="T100" fmla="*/ 583 w 3282"/>
                <a:gd name="T101" fmla="*/ 179 h 2947"/>
                <a:gd name="T102" fmla="*/ 611 w 3282"/>
                <a:gd name="T103" fmla="*/ 168 h 2947"/>
                <a:gd name="T104" fmla="*/ 635 w 3282"/>
                <a:gd name="T105" fmla="*/ 152 h 2947"/>
                <a:gd name="T106" fmla="*/ 636 w 3282"/>
                <a:gd name="T107" fmla="*/ 124 h 2947"/>
                <a:gd name="T108" fmla="*/ 647 w 3282"/>
                <a:gd name="T109" fmla="*/ 84 h 2947"/>
                <a:gd name="T110" fmla="*/ 659 w 3282"/>
                <a:gd name="T111" fmla="*/ 61 h 2947"/>
                <a:gd name="T112" fmla="*/ 652 w 3282"/>
                <a:gd name="T113" fmla="*/ 37 h 2947"/>
                <a:gd name="T114" fmla="*/ 637 w 3282"/>
                <a:gd name="T115" fmla="*/ 31 h 294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282"/>
                <a:gd name="T175" fmla="*/ 0 h 2947"/>
                <a:gd name="T176" fmla="*/ 3282 w 3282"/>
                <a:gd name="T177" fmla="*/ 2947 h 294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282" h="2947">
                  <a:moveTo>
                    <a:pt x="2552" y="115"/>
                  </a:moveTo>
                  <a:lnTo>
                    <a:pt x="2554" y="111"/>
                  </a:lnTo>
                  <a:lnTo>
                    <a:pt x="2559" y="101"/>
                  </a:lnTo>
                  <a:lnTo>
                    <a:pt x="2569" y="87"/>
                  </a:lnTo>
                  <a:lnTo>
                    <a:pt x="2579" y="73"/>
                  </a:lnTo>
                  <a:lnTo>
                    <a:pt x="2589" y="55"/>
                  </a:lnTo>
                  <a:lnTo>
                    <a:pt x="2601" y="42"/>
                  </a:lnTo>
                  <a:lnTo>
                    <a:pt x="2609" y="28"/>
                  </a:lnTo>
                  <a:lnTo>
                    <a:pt x="2617" y="20"/>
                  </a:lnTo>
                  <a:lnTo>
                    <a:pt x="2628" y="12"/>
                  </a:lnTo>
                  <a:lnTo>
                    <a:pt x="2642" y="6"/>
                  </a:lnTo>
                  <a:lnTo>
                    <a:pt x="2658" y="2"/>
                  </a:lnTo>
                  <a:lnTo>
                    <a:pt x="2670" y="0"/>
                  </a:lnTo>
                  <a:lnTo>
                    <a:pt x="2676" y="0"/>
                  </a:lnTo>
                  <a:lnTo>
                    <a:pt x="2715" y="50"/>
                  </a:lnTo>
                  <a:lnTo>
                    <a:pt x="2670" y="132"/>
                  </a:lnTo>
                  <a:lnTo>
                    <a:pt x="2758" y="183"/>
                  </a:lnTo>
                  <a:lnTo>
                    <a:pt x="2782" y="142"/>
                  </a:lnTo>
                  <a:lnTo>
                    <a:pt x="2849" y="164"/>
                  </a:lnTo>
                  <a:lnTo>
                    <a:pt x="2853" y="231"/>
                  </a:lnTo>
                  <a:lnTo>
                    <a:pt x="2880" y="303"/>
                  </a:lnTo>
                  <a:lnTo>
                    <a:pt x="2983" y="303"/>
                  </a:lnTo>
                  <a:lnTo>
                    <a:pt x="3091" y="268"/>
                  </a:lnTo>
                  <a:lnTo>
                    <a:pt x="3138" y="207"/>
                  </a:lnTo>
                  <a:lnTo>
                    <a:pt x="3250" y="286"/>
                  </a:lnTo>
                  <a:lnTo>
                    <a:pt x="3231" y="386"/>
                  </a:lnTo>
                  <a:lnTo>
                    <a:pt x="3201" y="500"/>
                  </a:lnTo>
                  <a:lnTo>
                    <a:pt x="3231" y="616"/>
                  </a:lnTo>
                  <a:lnTo>
                    <a:pt x="3199" y="632"/>
                  </a:lnTo>
                  <a:lnTo>
                    <a:pt x="3191" y="701"/>
                  </a:lnTo>
                  <a:lnTo>
                    <a:pt x="3140" y="756"/>
                  </a:lnTo>
                  <a:lnTo>
                    <a:pt x="3085" y="866"/>
                  </a:lnTo>
                  <a:lnTo>
                    <a:pt x="3002" y="957"/>
                  </a:lnTo>
                  <a:lnTo>
                    <a:pt x="2987" y="1004"/>
                  </a:lnTo>
                  <a:lnTo>
                    <a:pt x="3042" y="1063"/>
                  </a:lnTo>
                  <a:lnTo>
                    <a:pt x="3083" y="1120"/>
                  </a:lnTo>
                  <a:lnTo>
                    <a:pt x="3071" y="1201"/>
                  </a:lnTo>
                  <a:lnTo>
                    <a:pt x="3079" y="1266"/>
                  </a:lnTo>
                  <a:lnTo>
                    <a:pt x="3030" y="1244"/>
                  </a:lnTo>
                  <a:lnTo>
                    <a:pt x="3014" y="1264"/>
                  </a:lnTo>
                  <a:lnTo>
                    <a:pt x="2971" y="1250"/>
                  </a:lnTo>
                  <a:lnTo>
                    <a:pt x="2947" y="1305"/>
                  </a:lnTo>
                  <a:lnTo>
                    <a:pt x="2989" y="1313"/>
                  </a:lnTo>
                  <a:lnTo>
                    <a:pt x="3030" y="1368"/>
                  </a:lnTo>
                  <a:lnTo>
                    <a:pt x="3024" y="1451"/>
                  </a:lnTo>
                  <a:lnTo>
                    <a:pt x="3059" y="1500"/>
                  </a:lnTo>
                  <a:lnTo>
                    <a:pt x="3061" y="1530"/>
                  </a:lnTo>
                  <a:lnTo>
                    <a:pt x="3091" y="1536"/>
                  </a:lnTo>
                  <a:lnTo>
                    <a:pt x="3170" y="1475"/>
                  </a:lnTo>
                  <a:lnTo>
                    <a:pt x="3209" y="1541"/>
                  </a:lnTo>
                  <a:lnTo>
                    <a:pt x="3244" y="1608"/>
                  </a:lnTo>
                  <a:lnTo>
                    <a:pt x="3282" y="1630"/>
                  </a:lnTo>
                  <a:lnTo>
                    <a:pt x="3282" y="1677"/>
                  </a:lnTo>
                  <a:lnTo>
                    <a:pt x="3239" y="1728"/>
                  </a:lnTo>
                  <a:lnTo>
                    <a:pt x="3189" y="1776"/>
                  </a:lnTo>
                  <a:lnTo>
                    <a:pt x="3138" y="1766"/>
                  </a:lnTo>
                  <a:lnTo>
                    <a:pt x="3134" y="1803"/>
                  </a:lnTo>
                  <a:lnTo>
                    <a:pt x="3101" y="1819"/>
                  </a:lnTo>
                  <a:lnTo>
                    <a:pt x="3032" y="1839"/>
                  </a:lnTo>
                  <a:lnTo>
                    <a:pt x="2981" y="1898"/>
                  </a:lnTo>
                  <a:lnTo>
                    <a:pt x="2928" y="1941"/>
                  </a:lnTo>
                  <a:lnTo>
                    <a:pt x="2884" y="2012"/>
                  </a:lnTo>
                  <a:lnTo>
                    <a:pt x="2839" y="1947"/>
                  </a:lnTo>
                  <a:lnTo>
                    <a:pt x="2798" y="1917"/>
                  </a:lnTo>
                  <a:lnTo>
                    <a:pt x="2768" y="1945"/>
                  </a:lnTo>
                  <a:lnTo>
                    <a:pt x="2788" y="1967"/>
                  </a:lnTo>
                  <a:lnTo>
                    <a:pt x="2788" y="2032"/>
                  </a:lnTo>
                  <a:lnTo>
                    <a:pt x="2811" y="2087"/>
                  </a:lnTo>
                  <a:lnTo>
                    <a:pt x="2778" y="2140"/>
                  </a:lnTo>
                  <a:lnTo>
                    <a:pt x="2770" y="2118"/>
                  </a:lnTo>
                  <a:lnTo>
                    <a:pt x="2703" y="2116"/>
                  </a:lnTo>
                  <a:lnTo>
                    <a:pt x="2656" y="2073"/>
                  </a:lnTo>
                  <a:lnTo>
                    <a:pt x="2640" y="2012"/>
                  </a:lnTo>
                  <a:lnTo>
                    <a:pt x="2607" y="1971"/>
                  </a:lnTo>
                  <a:lnTo>
                    <a:pt x="2581" y="1925"/>
                  </a:lnTo>
                  <a:lnTo>
                    <a:pt x="2556" y="1911"/>
                  </a:lnTo>
                  <a:lnTo>
                    <a:pt x="2536" y="1941"/>
                  </a:lnTo>
                  <a:lnTo>
                    <a:pt x="2506" y="1943"/>
                  </a:lnTo>
                  <a:lnTo>
                    <a:pt x="2469" y="1967"/>
                  </a:lnTo>
                  <a:lnTo>
                    <a:pt x="2479" y="2035"/>
                  </a:lnTo>
                  <a:lnTo>
                    <a:pt x="2441" y="2049"/>
                  </a:lnTo>
                  <a:lnTo>
                    <a:pt x="2414" y="2039"/>
                  </a:lnTo>
                  <a:lnTo>
                    <a:pt x="2386" y="2075"/>
                  </a:lnTo>
                  <a:lnTo>
                    <a:pt x="2347" y="2073"/>
                  </a:lnTo>
                  <a:lnTo>
                    <a:pt x="2296" y="2128"/>
                  </a:lnTo>
                  <a:lnTo>
                    <a:pt x="2248" y="2132"/>
                  </a:lnTo>
                  <a:lnTo>
                    <a:pt x="2231" y="2055"/>
                  </a:lnTo>
                  <a:lnTo>
                    <a:pt x="2183" y="2051"/>
                  </a:lnTo>
                  <a:lnTo>
                    <a:pt x="2158" y="2093"/>
                  </a:lnTo>
                  <a:lnTo>
                    <a:pt x="2152" y="2142"/>
                  </a:lnTo>
                  <a:lnTo>
                    <a:pt x="2120" y="2181"/>
                  </a:lnTo>
                  <a:lnTo>
                    <a:pt x="2132" y="2222"/>
                  </a:lnTo>
                  <a:lnTo>
                    <a:pt x="2117" y="2246"/>
                  </a:lnTo>
                  <a:lnTo>
                    <a:pt x="2185" y="2333"/>
                  </a:lnTo>
                  <a:lnTo>
                    <a:pt x="2075" y="2376"/>
                  </a:lnTo>
                  <a:lnTo>
                    <a:pt x="2014" y="2376"/>
                  </a:lnTo>
                  <a:lnTo>
                    <a:pt x="1928" y="2407"/>
                  </a:lnTo>
                  <a:lnTo>
                    <a:pt x="1880" y="2526"/>
                  </a:lnTo>
                  <a:lnTo>
                    <a:pt x="1802" y="2555"/>
                  </a:lnTo>
                  <a:lnTo>
                    <a:pt x="1766" y="2539"/>
                  </a:lnTo>
                  <a:lnTo>
                    <a:pt x="1731" y="2598"/>
                  </a:lnTo>
                  <a:lnTo>
                    <a:pt x="1674" y="2579"/>
                  </a:lnTo>
                  <a:lnTo>
                    <a:pt x="1621" y="2638"/>
                  </a:lnTo>
                  <a:lnTo>
                    <a:pt x="1601" y="2718"/>
                  </a:lnTo>
                  <a:lnTo>
                    <a:pt x="1502" y="2852"/>
                  </a:lnTo>
                  <a:lnTo>
                    <a:pt x="1459" y="2888"/>
                  </a:lnTo>
                  <a:lnTo>
                    <a:pt x="1430" y="2860"/>
                  </a:lnTo>
                  <a:lnTo>
                    <a:pt x="1339" y="2876"/>
                  </a:lnTo>
                  <a:lnTo>
                    <a:pt x="1298" y="2823"/>
                  </a:lnTo>
                  <a:lnTo>
                    <a:pt x="1239" y="2821"/>
                  </a:lnTo>
                  <a:lnTo>
                    <a:pt x="1195" y="2781"/>
                  </a:lnTo>
                  <a:lnTo>
                    <a:pt x="1233" y="2707"/>
                  </a:lnTo>
                  <a:lnTo>
                    <a:pt x="1248" y="2659"/>
                  </a:lnTo>
                  <a:lnTo>
                    <a:pt x="1215" y="2612"/>
                  </a:lnTo>
                  <a:lnTo>
                    <a:pt x="1150" y="2630"/>
                  </a:lnTo>
                  <a:lnTo>
                    <a:pt x="1115" y="2709"/>
                  </a:lnTo>
                  <a:lnTo>
                    <a:pt x="1101" y="2846"/>
                  </a:lnTo>
                  <a:lnTo>
                    <a:pt x="1052" y="2901"/>
                  </a:lnTo>
                  <a:lnTo>
                    <a:pt x="939" y="2947"/>
                  </a:lnTo>
                  <a:lnTo>
                    <a:pt x="869" y="2941"/>
                  </a:lnTo>
                  <a:lnTo>
                    <a:pt x="810" y="2886"/>
                  </a:lnTo>
                  <a:lnTo>
                    <a:pt x="817" y="2795"/>
                  </a:lnTo>
                  <a:lnTo>
                    <a:pt x="874" y="2764"/>
                  </a:lnTo>
                  <a:lnTo>
                    <a:pt x="874" y="2657"/>
                  </a:lnTo>
                  <a:lnTo>
                    <a:pt x="829" y="2618"/>
                  </a:lnTo>
                  <a:lnTo>
                    <a:pt x="754" y="2620"/>
                  </a:lnTo>
                  <a:lnTo>
                    <a:pt x="658" y="2714"/>
                  </a:lnTo>
                  <a:lnTo>
                    <a:pt x="524" y="2714"/>
                  </a:lnTo>
                  <a:lnTo>
                    <a:pt x="441" y="2671"/>
                  </a:lnTo>
                  <a:lnTo>
                    <a:pt x="445" y="2610"/>
                  </a:lnTo>
                  <a:lnTo>
                    <a:pt x="378" y="2606"/>
                  </a:lnTo>
                  <a:lnTo>
                    <a:pt x="302" y="2539"/>
                  </a:lnTo>
                  <a:lnTo>
                    <a:pt x="351" y="2470"/>
                  </a:lnTo>
                  <a:lnTo>
                    <a:pt x="396" y="2457"/>
                  </a:lnTo>
                  <a:lnTo>
                    <a:pt x="376" y="2390"/>
                  </a:lnTo>
                  <a:lnTo>
                    <a:pt x="296" y="2362"/>
                  </a:lnTo>
                  <a:lnTo>
                    <a:pt x="203" y="2374"/>
                  </a:lnTo>
                  <a:lnTo>
                    <a:pt x="156" y="2429"/>
                  </a:lnTo>
                  <a:lnTo>
                    <a:pt x="111" y="2423"/>
                  </a:lnTo>
                  <a:lnTo>
                    <a:pt x="34" y="2333"/>
                  </a:lnTo>
                  <a:lnTo>
                    <a:pt x="0" y="2236"/>
                  </a:lnTo>
                  <a:lnTo>
                    <a:pt x="18" y="2179"/>
                  </a:lnTo>
                  <a:lnTo>
                    <a:pt x="10" y="2055"/>
                  </a:lnTo>
                  <a:lnTo>
                    <a:pt x="14" y="2057"/>
                  </a:lnTo>
                  <a:lnTo>
                    <a:pt x="30" y="2057"/>
                  </a:lnTo>
                  <a:lnTo>
                    <a:pt x="52" y="2059"/>
                  </a:lnTo>
                  <a:lnTo>
                    <a:pt x="79" y="2063"/>
                  </a:lnTo>
                  <a:lnTo>
                    <a:pt x="109" y="2065"/>
                  </a:lnTo>
                  <a:lnTo>
                    <a:pt x="138" y="2069"/>
                  </a:lnTo>
                  <a:lnTo>
                    <a:pt x="166" y="2073"/>
                  </a:lnTo>
                  <a:lnTo>
                    <a:pt x="189" y="2077"/>
                  </a:lnTo>
                  <a:lnTo>
                    <a:pt x="207" y="2081"/>
                  </a:lnTo>
                  <a:lnTo>
                    <a:pt x="243" y="2089"/>
                  </a:lnTo>
                  <a:lnTo>
                    <a:pt x="278" y="2089"/>
                  </a:lnTo>
                  <a:lnTo>
                    <a:pt x="308" y="2081"/>
                  </a:lnTo>
                  <a:lnTo>
                    <a:pt x="323" y="2075"/>
                  </a:lnTo>
                  <a:lnTo>
                    <a:pt x="337" y="2069"/>
                  </a:lnTo>
                  <a:lnTo>
                    <a:pt x="351" y="2067"/>
                  </a:lnTo>
                  <a:lnTo>
                    <a:pt x="367" y="2065"/>
                  </a:lnTo>
                  <a:lnTo>
                    <a:pt x="386" y="2069"/>
                  </a:lnTo>
                  <a:lnTo>
                    <a:pt x="412" y="2075"/>
                  </a:lnTo>
                  <a:lnTo>
                    <a:pt x="441" y="2079"/>
                  </a:lnTo>
                  <a:lnTo>
                    <a:pt x="473" y="2083"/>
                  </a:lnTo>
                  <a:lnTo>
                    <a:pt x="498" y="2087"/>
                  </a:lnTo>
                  <a:lnTo>
                    <a:pt x="518" y="2087"/>
                  </a:lnTo>
                  <a:lnTo>
                    <a:pt x="542" y="2089"/>
                  </a:lnTo>
                  <a:lnTo>
                    <a:pt x="560" y="2095"/>
                  </a:lnTo>
                  <a:lnTo>
                    <a:pt x="575" y="2104"/>
                  </a:lnTo>
                  <a:lnTo>
                    <a:pt x="589" y="2118"/>
                  </a:lnTo>
                  <a:lnTo>
                    <a:pt x="607" y="2134"/>
                  </a:lnTo>
                  <a:lnTo>
                    <a:pt x="626" y="2148"/>
                  </a:lnTo>
                  <a:lnTo>
                    <a:pt x="646" y="2156"/>
                  </a:lnTo>
                  <a:lnTo>
                    <a:pt x="666" y="2163"/>
                  </a:lnTo>
                  <a:lnTo>
                    <a:pt x="685" y="2173"/>
                  </a:lnTo>
                  <a:lnTo>
                    <a:pt x="709" y="2183"/>
                  </a:lnTo>
                  <a:lnTo>
                    <a:pt x="739" y="2193"/>
                  </a:lnTo>
                  <a:lnTo>
                    <a:pt x="762" y="2197"/>
                  </a:lnTo>
                  <a:lnTo>
                    <a:pt x="792" y="2199"/>
                  </a:lnTo>
                  <a:lnTo>
                    <a:pt x="821" y="2201"/>
                  </a:lnTo>
                  <a:lnTo>
                    <a:pt x="851" y="2201"/>
                  </a:lnTo>
                  <a:lnTo>
                    <a:pt x="874" y="2201"/>
                  </a:lnTo>
                  <a:lnTo>
                    <a:pt x="892" y="2203"/>
                  </a:lnTo>
                  <a:lnTo>
                    <a:pt x="904" y="2207"/>
                  </a:lnTo>
                  <a:lnTo>
                    <a:pt x="914" y="2215"/>
                  </a:lnTo>
                  <a:lnTo>
                    <a:pt x="924" y="2224"/>
                  </a:lnTo>
                  <a:lnTo>
                    <a:pt x="935" y="2232"/>
                  </a:lnTo>
                  <a:lnTo>
                    <a:pt x="947" y="2236"/>
                  </a:lnTo>
                  <a:lnTo>
                    <a:pt x="965" y="2238"/>
                  </a:lnTo>
                  <a:lnTo>
                    <a:pt x="985" y="2234"/>
                  </a:lnTo>
                  <a:lnTo>
                    <a:pt x="1002" y="2224"/>
                  </a:lnTo>
                  <a:lnTo>
                    <a:pt x="1024" y="2207"/>
                  </a:lnTo>
                  <a:lnTo>
                    <a:pt x="1048" y="2187"/>
                  </a:lnTo>
                  <a:lnTo>
                    <a:pt x="1073" y="2171"/>
                  </a:lnTo>
                  <a:lnTo>
                    <a:pt x="1103" y="2157"/>
                  </a:lnTo>
                  <a:lnTo>
                    <a:pt x="1134" y="2144"/>
                  </a:lnTo>
                  <a:lnTo>
                    <a:pt x="1164" y="2130"/>
                  </a:lnTo>
                  <a:lnTo>
                    <a:pt x="1199" y="2114"/>
                  </a:lnTo>
                  <a:lnTo>
                    <a:pt x="1241" y="2098"/>
                  </a:lnTo>
                  <a:lnTo>
                    <a:pt x="1282" y="2087"/>
                  </a:lnTo>
                  <a:lnTo>
                    <a:pt x="1325" y="2079"/>
                  </a:lnTo>
                  <a:lnTo>
                    <a:pt x="1345" y="2077"/>
                  </a:lnTo>
                  <a:lnTo>
                    <a:pt x="1357" y="2077"/>
                  </a:lnTo>
                  <a:lnTo>
                    <a:pt x="1363" y="2079"/>
                  </a:lnTo>
                  <a:lnTo>
                    <a:pt x="1367" y="2079"/>
                  </a:lnTo>
                  <a:lnTo>
                    <a:pt x="1371" y="2081"/>
                  </a:lnTo>
                  <a:lnTo>
                    <a:pt x="1378" y="2081"/>
                  </a:lnTo>
                  <a:lnTo>
                    <a:pt x="1392" y="2081"/>
                  </a:lnTo>
                  <a:lnTo>
                    <a:pt x="1418" y="2079"/>
                  </a:lnTo>
                  <a:lnTo>
                    <a:pt x="1463" y="2075"/>
                  </a:lnTo>
                  <a:lnTo>
                    <a:pt x="1498" y="2071"/>
                  </a:lnTo>
                  <a:lnTo>
                    <a:pt x="1526" y="2065"/>
                  </a:lnTo>
                  <a:lnTo>
                    <a:pt x="1548" y="2059"/>
                  </a:lnTo>
                  <a:lnTo>
                    <a:pt x="1561" y="2053"/>
                  </a:lnTo>
                  <a:lnTo>
                    <a:pt x="1571" y="2045"/>
                  </a:lnTo>
                  <a:lnTo>
                    <a:pt x="1577" y="2035"/>
                  </a:lnTo>
                  <a:lnTo>
                    <a:pt x="1581" y="2030"/>
                  </a:lnTo>
                  <a:lnTo>
                    <a:pt x="1589" y="2024"/>
                  </a:lnTo>
                  <a:lnTo>
                    <a:pt x="1603" y="2018"/>
                  </a:lnTo>
                  <a:lnTo>
                    <a:pt x="1622" y="2014"/>
                  </a:lnTo>
                  <a:lnTo>
                    <a:pt x="1640" y="2006"/>
                  </a:lnTo>
                  <a:lnTo>
                    <a:pt x="1656" y="1994"/>
                  </a:lnTo>
                  <a:lnTo>
                    <a:pt x="1668" y="1974"/>
                  </a:lnTo>
                  <a:lnTo>
                    <a:pt x="1674" y="1957"/>
                  </a:lnTo>
                  <a:lnTo>
                    <a:pt x="1680" y="1941"/>
                  </a:lnTo>
                  <a:lnTo>
                    <a:pt x="1685" y="1927"/>
                  </a:lnTo>
                  <a:lnTo>
                    <a:pt x="1697" y="1913"/>
                  </a:lnTo>
                  <a:lnTo>
                    <a:pt x="1715" y="1900"/>
                  </a:lnTo>
                  <a:lnTo>
                    <a:pt x="1737" y="1888"/>
                  </a:lnTo>
                  <a:lnTo>
                    <a:pt x="1752" y="1878"/>
                  </a:lnTo>
                  <a:lnTo>
                    <a:pt x="1764" y="1872"/>
                  </a:lnTo>
                  <a:lnTo>
                    <a:pt x="1772" y="1866"/>
                  </a:lnTo>
                  <a:lnTo>
                    <a:pt x="1780" y="1860"/>
                  </a:lnTo>
                  <a:lnTo>
                    <a:pt x="1790" y="1854"/>
                  </a:lnTo>
                  <a:lnTo>
                    <a:pt x="1804" y="1848"/>
                  </a:lnTo>
                  <a:lnTo>
                    <a:pt x="1817" y="1841"/>
                  </a:lnTo>
                  <a:lnTo>
                    <a:pt x="1831" y="1831"/>
                  </a:lnTo>
                  <a:lnTo>
                    <a:pt x="1837" y="1821"/>
                  </a:lnTo>
                  <a:lnTo>
                    <a:pt x="1837" y="1811"/>
                  </a:lnTo>
                  <a:lnTo>
                    <a:pt x="1825" y="1795"/>
                  </a:lnTo>
                  <a:lnTo>
                    <a:pt x="1809" y="1780"/>
                  </a:lnTo>
                  <a:lnTo>
                    <a:pt x="1794" y="1762"/>
                  </a:lnTo>
                  <a:lnTo>
                    <a:pt x="1780" y="1744"/>
                  </a:lnTo>
                  <a:lnTo>
                    <a:pt x="1772" y="1726"/>
                  </a:lnTo>
                  <a:lnTo>
                    <a:pt x="1772" y="1707"/>
                  </a:lnTo>
                  <a:lnTo>
                    <a:pt x="1772" y="1679"/>
                  </a:lnTo>
                  <a:lnTo>
                    <a:pt x="1776" y="1652"/>
                  </a:lnTo>
                  <a:lnTo>
                    <a:pt x="1782" y="1628"/>
                  </a:lnTo>
                  <a:lnTo>
                    <a:pt x="1790" y="1608"/>
                  </a:lnTo>
                  <a:lnTo>
                    <a:pt x="1806" y="1593"/>
                  </a:lnTo>
                  <a:lnTo>
                    <a:pt x="1823" y="1585"/>
                  </a:lnTo>
                  <a:lnTo>
                    <a:pt x="1843" y="1581"/>
                  </a:lnTo>
                  <a:lnTo>
                    <a:pt x="1863" y="1585"/>
                  </a:lnTo>
                  <a:lnTo>
                    <a:pt x="1884" y="1597"/>
                  </a:lnTo>
                  <a:lnTo>
                    <a:pt x="1910" y="1606"/>
                  </a:lnTo>
                  <a:lnTo>
                    <a:pt x="1937" y="1614"/>
                  </a:lnTo>
                  <a:lnTo>
                    <a:pt x="1963" y="1616"/>
                  </a:lnTo>
                  <a:lnTo>
                    <a:pt x="1985" y="1614"/>
                  </a:lnTo>
                  <a:lnTo>
                    <a:pt x="2002" y="1614"/>
                  </a:lnTo>
                  <a:lnTo>
                    <a:pt x="2020" y="1612"/>
                  </a:lnTo>
                  <a:lnTo>
                    <a:pt x="2034" y="1608"/>
                  </a:lnTo>
                  <a:lnTo>
                    <a:pt x="2046" y="1597"/>
                  </a:lnTo>
                  <a:lnTo>
                    <a:pt x="2058" y="1581"/>
                  </a:lnTo>
                  <a:lnTo>
                    <a:pt x="2071" y="1561"/>
                  </a:lnTo>
                  <a:lnTo>
                    <a:pt x="2085" y="1538"/>
                  </a:lnTo>
                  <a:lnTo>
                    <a:pt x="2101" y="1518"/>
                  </a:lnTo>
                  <a:lnTo>
                    <a:pt x="2117" y="1502"/>
                  </a:lnTo>
                  <a:lnTo>
                    <a:pt x="2130" y="1494"/>
                  </a:lnTo>
                  <a:lnTo>
                    <a:pt x="2146" y="1490"/>
                  </a:lnTo>
                  <a:lnTo>
                    <a:pt x="2166" y="1488"/>
                  </a:lnTo>
                  <a:lnTo>
                    <a:pt x="2189" y="1486"/>
                  </a:lnTo>
                  <a:lnTo>
                    <a:pt x="2213" y="1484"/>
                  </a:lnTo>
                  <a:lnTo>
                    <a:pt x="2231" y="1482"/>
                  </a:lnTo>
                  <a:lnTo>
                    <a:pt x="2243" y="1477"/>
                  </a:lnTo>
                  <a:lnTo>
                    <a:pt x="2254" y="1469"/>
                  </a:lnTo>
                  <a:lnTo>
                    <a:pt x="2268" y="1455"/>
                  </a:lnTo>
                  <a:lnTo>
                    <a:pt x="2284" y="1437"/>
                  </a:lnTo>
                  <a:lnTo>
                    <a:pt x="2298" y="1421"/>
                  </a:lnTo>
                  <a:lnTo>
                    <a:pt x="2308" y="1408"/>
                  </a:lnTo>
                  <a:lnTo>
                    <a:pt x="2311" y="1388"/>
                  </a:lnTo>
                  <a:lnTo>
                    <a:pt x="2315" y="1364"/>
                  </a:lnTo>
                  <a:lnTo>
                    <a:pt x="2321" y="1343"/>
                  </a:lnTo>
                  <a:lnTo>
                    <a:pt x="2331" y="1323"/>
                  </a:lnTo>
                  <a:lnTo>
                    <a:pt x="2351" y="1303"/>
                  </a:lnTo>
                  <a:lnTo>
                    <a:pt x="2374" y="1286"/>
                  </a:lnTo>
                  <a:lnTo>
                    <a:pt x="2402" y="1276"/>
                  </a:lnTo>
                  <a:lnTo>
                    <a:pt x="2416" y="1270"/>
                  </a:lnTo>
                  <a:lnTo>
                    <a:pt x="2426" y="1262"/>
                  </a:lnTo>
                  <a:lnTo>
                    <a:pt x="2433" y="1250"/>
                  </a:lnTo>
                  <a:lnTo>
                    <a:pt x="2443" y="1240"/>
                  </a:lnTo>
                  <a:lnTo>
                    <a:pt x="2455" y="1232"/>
                  </a:lnTo>
                  <a:lnTo>
                    <a:pt x="2469" y="1227"/>
                  </a:lnTo>
                  <a:lnTo>
                    <a:pt x="2487" y="1217"/>
                  </a:lnTo>
                  <a:lnTo>
                    <a:pt x="2510" y="1205"/>
                  </a:lnTo>
                  <a:lnTo>
                    <a:pt x="2534" y="1195"/>
                  </a:lnTo>
                  <a:lnTo>
                    <a:pt x="2559" y="1189"/>
                  </a:lnTo>
                  <a:lnTo>
                    <a:pt x="2583" y="1187"/>
                  </a:lnTo>
                  <a:lnTo>
                    <a:pt x="2607" y="1189"/>
                  </a:lnTo>
                  <a:lnTo>
                    <a:pt x="2628" y="1195"/>
                  </a:lnTo>
                  <a:lnTo>
                    <a:pt x="2652" y="1199"/>
                  </a:lnTo>
                  <a:lnTo>
                    <a:pt x="2670" y="1203"/>
                  </a:lnTo>
                  <a:lnTo>
                    <a:pt x="2685" y="1203"/>
                  </a:lnTo>
                  <a:lnTo>
                    <a:pt x="2697" y="1197"/>
                  </a:lnTo>
                  <a:lnTo>
                    <a:pt x="2707" y="1183"/>
                  </a:lnTo>
                  <a:lnTo>
                    <a:pt x="2713" y="1171"/>
                  </a:lnTo>
                  <a:lnTo>
                    <a:pt x="2713" y="1158"/>
                  </a:lnTo>
                  <a:lnTo>
                    <a:pt x="2707" y="1140"/>
                  </a:lnTo>
                  <a:lnTo>
                    <a:pt x="2695" y="1126"/>
                  </a:lnTo>
                  <a:lnTo>
                    <a:pt x="2682" y="1108"/>
                  </a:lnTo>
                  <a:lnTo>
                    <a:pt x="2662" y="1089"/>
                  </a:lnTo>
                  <a:lnTo>
                    <a:pt x="2644" y="1071"/>
                  </a:lnTo>
                  <a:lnTo>
                    <a:pt x="2626" y="1055"/>
                  </a:lnTo>
                  <a:lnTo>
                    <a:pt x="2611" y="1042"/>
                  </a:lnTo>
                  <a:lnTo>
                    <a:pt x="2575" y="1016"/>
                  </a:lnTo>
                  <a:lnTo>
                    <a:pt x="2538" y="1004"/>
                  </a:lnTo>
                  <a:lnTo>
                    <a:pt x="2524" y="998"/>
                  </a:lnTo>
                  <a:lnTo>
                    <a:pt x="2510" y="990"/>
                  </a:lnTo>
                  <a:lnTo>
                    <a:pt x="2498" y="986"/>
                  </a:lnTo>
                  <a:lnTo>
                    <a:pt x="2485" y="984"/>
                  </a:lnTo>
                  <a:lnTo>
                    <a:pt x="2469" y="990"/>
                  </a:lnTo>
                  <a:lnTo>
                    <a:pt x="2453" y="1006"/>
                  </a:lnTo>
                  <a:lnTo>
                    <a:pt x="2439" y="1024"/>
                  </a:lnTo>
                  <a:lnTo>
                    <a:pt x="2426" y="1040"/>
                  </a:lnTo>
                  <a:lnTo>
                    <a:pt x="2408" y="1051"/>
                  </a:lnTo>
                  <a:lnTo>
                    <a:pt x="2394" y="1053"/>
                  </a:lnTo>
                  <a:lnTo>
                    <a:pt x="2376" y="1049"/>
                  </a:lnTo>
                  <a:lnTo>
                    <a:pt x="2357" y="1044"/>
                  </a:lnTo>
                  <a:lnTo>
                    <a:pt x="2337" y="1036"/>
                  </a:lnTo>
                  <a:lnTo>
                    <a:pt x="2317" y="1032"/>
                  </a:lnTo>
                  <a:lnTo>
                    <a:pt x="2304" y="1034"/>
                  </a:lnTo>
                  <a:lnTo>
                    <a:pt x="2292" y="1042"/>
                  </a:lnTo>
                  <a:lnTo>
                    <a:pt x="2282" y="1053"/>
                  </a:lnTo>
                  <a:lnTo>
                    <a:pt x="2272" y="1067"/>
                  </a:lnTo>
                  <a:lnTo>
                    <a:pt x="2260" y="1079"/>
                  </a:lnTo>
                  <a:lnTo>
                    <a:pt x="2248" y="1087"/>
                  </a:lnTo>
                  <a:lnTo>
                    <a:pt x="2235" y="1087"/>
                  </a:lnTo>
                  <a:lnTo>
                    <a:pt x="2211" y="1075"/>
                  </a:lnTo>
                  <a:lnTo>
                    <a:pt x="2189" y="1061"/>
                  </a:lnTo>
                  <a:lnTo>
                    <a:pt x="2174" y="1044"/>
                  </a:lnTo>
                  <a:lnTo>
                    <a:pt x="2168" y="1024"/>
                  </a:lnTo>
                  <a:lnTo>
                    <a:pt x="2170" y="1010"/>
                  </a:lnTo>
                  <a:lnTo>
                    <a:pt x="2178" y="1002"/>
                  </a:lnTo>
                  <a:lnTo>
                    <a:pt x="2185" y="992"/>
                  </a:lnTo>
                  <a:lnTo>
                    <a:pt x="2193" y="982"/>
                  </a:lnTo>
                  <a:lnTo>
                    <a:pt x="2197" y="965"/>
                  </a:lnTo>
                  <a:lnTo>
                    <a:pt x="2199" y="935"/>
                  </a:lnTo>
                  <a:lnTo>
                    <a:pt x="2201" y="902"/>
                  </a:lnTo>
                  <a:lnTo>
                    <a:pt x="2207" y="868"/>
                  </a:lnTo>
                  <a:lnTo>
                    <a:pt x="2217" y="839"/>
                  </a:lnTo>
                  <a:lnTo>
                    <a:pt x="2229" y="811"/>
                  </a:lnTo>
                  <a:lnTo>
                    <a:pt x="2239" y="782"/>
                  </a:lnTo>
                  <a:lnTo>
                    <a:pt x="2248" y="754"/>
                  </a:lnTo>
                  <a:lnTo>
                    <a:pt x="2254" y="735"/>
                  </a:lnTo>
                  <a:lnTo>
                    <a:pt x="2262" y="721"/>
                  </a:lnTo>
                  <a:lnTo>
                    <a:pt x="2276" y="713"/>
                  </a:lnTo>
                  <a:lnTo>
                    <a:pt x="2296" y="711"/>
                  </a:lnTo>
                  <a:lnTo>
                    <a:pt x="2317" y="713"/>
                  </a:lnTo>
                  <a:lnTo>
                    <a:pt x="2331" y="719"/>
                  </a:lnTo>
                  <a:lnTo>
                    <a:pt x="2349" y="725"/>
                  </a:lnTo>
                  <a:lnTo>
                    <a:pt x="2365" y="733"/>
                  </a:lnTo>
                  <a:lnTo>
                    <a:pt x="2380" y="736"/>
                  </a:lnTo>
                  <a:lnTo>
                    <a:pt x="2394" y="736"/>
                  </a:lnTo>
                  <a:lnTo>
                    <a:pt x="2406" y="729"/>
                  </a:lnTo>
                  <a:lnTo>
                    <a:pt x="2424" y="703"/>
                  </a:lnTo>
                  <a:lnTo>
                    <a:pt x="2443" y="675"/>
                  </a:lnTo>
                  <a:lnTo>
                    <a:pt x="2463" y="650"/>
                  </a:lnTo>
                  <a:lnTo>
                    <a:pt x="2477" y="640"/>
                  </a:lnTo>
                  <a:lnTo>
                    <a:pt x="2493" y="636"/>
                  </a:lnTo>
                  <a:lnTo>
                    <a:pt x="2506" y="634"/>
                  </a:lnTo>
                  <a:lnTo>
                    <a:pt x="2522" y="630"/>
                  </a:lnTo>
                  <a:lnTo>
                    <a:pt x="2534" y="622"/>
                  </a:lnTo>
                  <a:lnTo>
                    <a:pt x="2540" y="611"/>
                  </a:lnTo>
                  <a:lnTo>
                    <a:pt x="2542" y="595"/>
                  </a:lnTo>
                  <a:lnTo>
                    <a:pt x="2538" y="577"/>
                  </a:lnTo>
                  <a:lnTo>
                    <a:pt x="2534" y="561"/>
                  </a:lnTo>
                  <a:lnTo>
                    <a:pt x="2530" y="548"/>
                  </a:lnTo>
                  <a:lnTo>
                    <a:pt x="2532" y="534"/>
                  </a:lnTo>
                  <a:lnTo>
                    <a:pt x="2536" y="518"/>
                  </a:lnTo>
                  <a:lnTo>
                    <a:pt x="2542" y="498"/>
                  </a:lnTo>
                  <a:lnTo>
                    <a:pt x="2550" y="477"/>
                  </a:lnTo>
                  <a:lnTo>
                    <a:pt x="2556" y="459"/>
                  </a:lnTo>
                  <a:lnTo>
                    <a:pt x="2561" y="443"/>
                  </a:lnTo>
                  <a:lnTo>
                    <a:pt x="2567" y="416"/>
                  </a:lnTo>
                  <a:lnTo>
                    <a:pt x="2571" y="386"/>
                  </a:lnTo>
                  <a:lnTo>
                    <a:pt x="2579" y="355"/>
                  </a:lnTo>
                  <a:lnTo>
                    <a:pt x="2585" y="337"/>
                  </a:lnTo>
                  <a:lnTo>
                    <a:pt x="2589" y="327"/>
                  </a:lnTo>
                  <a:lnTo>
                    <a:pt x="2595" y="317"/>
                  </a:lnTo>
                  <a:lnTo>
                    <a:pt x="2603" y="305"/>
                  </a:lnTo>
                  <a:lnTo>
                    <a:pt x="2615" y="294"/>
                  </a:lnTo>
                  <a:lnTo>
                    <a:pt x="2626" y="276"/>
                  </a:lnTo>
                  <a:lnTo>
                    <a:pt x="2632" y="260"/>
                  </a:lnTo>
                  <a:lnTo>
                    <a:pt x="2634" y="246"/>
                  </a:lnTo>
                  <a:lnTo>
                    <a:pt x="2634" y="231"/>
                  </a:lnTo>
                  <a:lnTo>
                    <a:pt x="2632" y="209"/>
                  </a:lnTo>
                  <a:lnTo>
                    <a:pt x="2632" y="185"/>
                  </a:lnTo>
                  <a:lnTo>
                    <a:pt x="2628" y="164"/>
                  </a:lnTo>
                  <a:lnTo>
                    <a:pt x="2622" y="150"/>
                  </a:lnTo>
                  <a:lnTo>
                    <a:pt x="2615" y="146"/>
                  </a:lnTo>
                  <a:lnTo>
                    <a:pt x="2605" y="148"/>
                  </a:lnTo>
                  <a:lnTo>
                    <a:pt x="2593" y="152"/>
                  </a:lnTo>
                  <a:lnTo>
                    <a:pt x="2581" y="156"/>
                  </a:lnTo>
                  <a:lnTo>
                    <a:pt x="2567" y="158"/>
                  </a:lnTo>
                  <a:lnTo>
                    <a:pt x="2556" y="156"/>
                  </a:lnTo>
                  <a:lnTo>
                    <a:pt x="2548" y="148"/>
                  </a:lnTo>
                  <a:lnTo>
                    <a:pt x="2546" y="136"/>
                  </a:lnTo>
                  <a:lnTo>
                    <a:pt x="2548" y="124"/>
                  </a:lnTo>
                  <a:lnTo>
                    <a:pt x="2550" y="116"/>
                  </a:lnTo>
                  <a:lnTo>
                    <a:pt x="2552" y="115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43" name="Freeform 107"/>
            <p:cNvSpPr>
              <a:spLocks/>
            </p:cNvSpPr>
            <p:nvPr/>
          </p:nvSpPr>
          <p:spPr bwMode="gray">
            <a:xfrm>
              <a:off x="2016" y="1899"/>
              <a:ext cx="1007" cy="870"/>
            </a:xfrm>
            <a:custGeom>
              <a:avLst/>
              <a:gdLst>
                <a:gd name="T0" fmla="*/ 92 w 2014"/>
                <a:gd name="T1" fmla="*/ 13 h 1739"/>
                <a:gd name="T2" fmla="*/ 66 w 2014"/>
                <a:gd name="T3" fmla="*/ 38 h 1739"/>
                <a:gd name="T4" fmla="*/ 0 w 2014"/>
                <a:gd name="T5" fmla="*/ 77 h 1739"/>
                <a:gd name="T6" fmla="*/ 45 w 2014"/>
                <a:gd name="T7" fmla="*/ 154 h 1739"/>
                <a:gd name="T8" fmla="*/ 90 w 2014"/>
                <a:gd name="T9" fmla="*/ 171 h 1739"/>
                <a:gd name="T10" fmla="*/ 140 w 2014"/>
                <a:gd name="T11" fmla="*/ 160 h 1739"/>
                <a:gd name="T12" fmla="*/ 188 w 2014"/>
                <a:gd name="T13" fmla="*/ 177 h 1739"/>
                <a:gd name="T14" fmla="*/ 215 w 2014"/>
                <a:gd name="T15" fmla="*/ 193 h 1739"/>
                <a:gd name="T16" fmla="*/ 258 w 2014"/>
                <a:gd name="T17" fmla="*/ 220 h 1739"/>
                <a:gd name="T18" fmla="*/ 284 w 2014"/>
                <a:gd name="T19" fmla="*/ 237 h 1739"/>
                <a:gd name="T20" fmla="*/ 301 w 2014"/>
                <a:gd name="T21" fmla="*/ 275 h 1739"/>
                <a:gd name="T22" fmla="*/ 283 w 2014"/>
                <a:gd name="T23" fmla="*/ 318 h 1739"/>
                <a:gd name="T24" fmla="*/ 270 w 2014"/>
                <a:gd name="T25" fmla="*/ 341 h 1739"/>
                <a:gd name="T26" fmla="*/ 249 w 2014"/>
                <a:gd name="T27" fmla="*/ 367 h 1739"/>
                <a:gd name="T28" fmla="*/ 239 w 2014"/>
                <a:gd name="T29" fmla="*/ 374 h 1739"/>
                <a:gd name="T30" fmla="*/ 281 w 2014"/>
                <a:gd name="T31" fmla="*/ 390 h 1739"/>
                <a:gd name="T32" fmla="*/ 314 w 2014"/>
                <a:gd name="T33" fmla="*/ 373 h 1739"/>
                <a:gd name="T34" fmla="*/ 353 w 2014"/>
                <a:gd name="T35" fmla="*/ 403 h 1739"/>
                <a:gd name="T36" fmla="*/ 385 w 2014"/>
                <a:gd name="T37" fmla="*/ 435 h 1739"/>
                <a:gd name="T38" fmla="*/ 413 w 2014"/>
                <a:gd name="T39" fmla="*/ 401 h 1739"/>
                <a:gd name="T40" fmla="*/ 430 w 2014"/>
                <a:gd name="T41" fmla="*/ 377 h 1739"/>
                <a:gd name="T42" fmla="*/ 425 w 2014"/>
                <a:gd name="T43" fmla="*/ 349 h 1739"/>
                <a:gd name="T44" fmla="*/ 431 w 2014"/>
                <a:gd name="T45" fmla="*/ 341 h 1739"/>
                <a:gd name="T46" fmla="*/ 432 w 2014"/>
                <a:gd name="T47" fmla="*/ 335 h 1739"/>
                <a:gd name="T48" fmla="*/ 432 w 2014"/>
                <a:gd name="T49" fmla="*/ 327 h 1739"/>
                <a:gd name="T50" fmla="*/ 472 w 2014"/>
                <a:gd name="T51" fmla="*/ 329 h 1739"/>
                <a:gd name="T52" fmla="*/ 500 w 2014"/>
                <a:gd name="T53" fmla="*/ 302 h 1739"/>
                <a:gd name="T54" fmla="*/ 501 w 2014"/>
                <a:gd name="T55" fmla="*/ 267 h 1739"/>
                <a:gd name="T56" fmla="*/ 453 w 2014"/>
                <a:gd name="T57" fmla="*/ 241 h 1739"/>
                <a:gd name="T58" fmla="*/ 429 w 2014"/>
                <a:gd name="T59" fmla="*/ 256 h 1739"/>
                <a:gd name="T60" fmla="*/ 444 w 2014"/>
                <a:gd name="T61" fmla="*/ 290 h 1739"/>
                <a:gd name="T62" fmla="*/ 429 w 2014"/>
                <a:gd name="T63" fmla="*/ 315 h 1739"/>
                <a:gd name="T64" fmla="*/ 398 w 2014"/>
                <a:gd name="T65" fmla="*/ 302 h 1739"/>
                <a:gd name="T66" fmla="*/ 391 w 2014"/>
                <a:gd name="T67" fmla="*/ 276 h 1739"/>
                <a:gd name="T68" fmla="*/ 369 w 2014"/>
                <a:gd name="T69" fmla="*/ 243 h 1739"/>
                <a:gd name="T70" fmla="*/ 342 w 2014"/>
                <a:gd name="T71" fmla="*/ 228 h 1739"/>
                <a:gd name="T72" fmla="*/ 343 w 2014"/>
                <a:gd name="T73" fmla="*/ 183 h 1739"/>
                <a:gd name="T74" fmla="*/ 313 w 2014"/>
                <a:gd name="T75" fmla="*/ 148 h 1739"/>
                <a:gd name="T76" fmla="*/ 235 w 2014"/>
                <a:gd name="T77" fmla="*/ 161 h 1739"/>
                <a:gd name="T78" fmla="*/ 200 w 2014"/>
                <a:gd name="T79" fmla="*/ 128 h 1739"/>
                <a:gd name="T80" fmla="*/ 218 w 2014"/>
                <a:gd name="T81" fmla="*/ 91 h 1739"/>
                <a:gd name="T82" fmla="*/ 163 w 2014"/>
                <a:gd name="T83" fmla="*/ 100 h 1739"/>
                <a:gd name="T84" fmla="*/ 124 w 2014"/>
                <a:gd name="T85" fmla="*/ 52 h 1739"/>
                <a:gd name="T86" fmla="*/ 116 w 2014"/>
                <a:gd name="T87" fmla="*/ 3 h 173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14"/>
                <a:gd name="T133" fmla="*/ 0 h 1739"/>
                <a:gd name="T134" fmla="*/ 2014 w 2014"/>
                <a:gd name="T135" fmla="*/ 1739 h 173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14" h="1739">
                  <a:moveTo>
                    <a:pt x="463" y="9"/>
                  </a:moveTo>
                  <a:lnTo>
                    <a:pt x="398" y="0"/>
                  </a:lnTo>
                  <a:lnTo>
                    <a:pt x="365" y="51"/>
                  </a:lnTo>
                  <a:lnTo>
                    <a:pt x="374" y="92"/>
                  </a:lnTo>
                  <a:lnTo>
                    <a:pt x="347" y="122"/>
                  </a:lnTo>
                  <a:lnTo>
                    <a:pt x="264" y="149"/>
                  </a:lnTo>
                  <a:lnTo>
                    <a:pt x="160" y="181"/>
                  </a:lnTo>
                  <a:lnTo>
                    <a:pt x="81" y="259"/>
                  </a:lnTo>
                  <a:lnTo>
                    <a:pt x="0" y="307"/>
                  </a:lnTo>
                  <a:lnTo>
                    <a:pt x="32" y="570"/>
                  </a:lnTo>
                  <a:lnTo>
                    <a:pt x="115" y="578"/>
                  </a:lnTo>
                  <a:lnTo>
                    <a:pt x="180" y="614"/>
                  </a:lnTo>
                  <a:lnTo>
                    <a:pt x="237" y="625"/>
                  </a:lnTo>
                  <a:lnTo>
                    <a:pt x="298" y="684"/>
                  </a:lnTo>
                  <a:lnTo>
                    <a:pt x="357" y="681"/>
                  </a:lnTo>
                  <a:lnTo>
                    <a:pt x="432" y="637"/>
                  </a:lnTo>
                  <a:lnTo>
                    <a:pt x="504" y="641"/>
                  </a:lnTo>
                  <a:lnTo>
                    <a:pt x="559" y="637"/>
                  </a:lnTo>
                  <a:lnTo>
                    <a:pt x="601" y="612"/>
                  </a:lnTo>
                  <a:lnTo>
                    <a:pt x="674" y="651"/>
                  </a:lnTo>
                  <a:lnTo>
                    <a:pt x="752" y="708"/>
                  </a:lnTo>
                  <a:lnTo>
                    <a:pt x="813" y="669"/>
                  </a:lnTo>
                  <a:lnTo>
                    <a:pt x="829" y="708"/>
                  </a:lnTo>
                  <a:lnTo>
                    <a:pt x="859" y="771"/>
                  </a:lnTo>
                  <a:lnTo>
                    <a:pt x="945" y="807"/>
                  </a:lnTo>
                  <a:lnTo>
                    <a:pt x="998" y="877"/>
                  </a:lnTo>
                  <a:lnTo>
                    <a:pt x="1032" y="879"/>
                  </a:lnTo>
                  <a:lnTo>
                    <a:pt x="1059" y="854"/>
                  </a:lnTo>
                  <a:lnTo>
                    <a:pt x="1101" y="895"/>
                  </a:lnTo>
                  <a:lnTo>
                    <a:pt x="1136" y="946"/>
                  </a:lnTo>
                  <a:lnTo>
                    <a:pt x="1150" y="1015"/>
                  </a:lnTo>
                  <a:lnTo>
                    <a:pt x="1181" y="1051"/>
                  </a:lnTo>
                  <a:lnTo>
                    <a:pt x="1203" y="1100"/>
                  </a:lnTo>
                  <a:lnTo>
                    <a:pt x="1229" y="1129"/>
                  </a:lnTo>
                  <a:lnTo>
                    <a:pt x="1197" y="1234"/>
                  </a:lnTo>
                  <a:lnTo>
                    <a:pt x="1132" y="1271"/>
                  </a:lnTo>
                  <a:lnTo>
                    <a:pt x="1144" y="1326"/>
                  </a:lnTo>
                  <a:lnTo>
                    <a:pt x="1105" y="1358"/>
                  </a:lnTo>
                  <a:lnTo>
                    <a:pt x="1077" y="1362"/>
                  </a:lnTo>
                  <a:lnTo>
                    <a:pt x="1085" y="1448"/>
                  </a:lnTo>
                  <a:lnTo>
                    <a:pt x="1050" y="1478"/>
                  </a:lnTo>
                  <a:lnTo>
                    <a:pt x="996" y="1468"/>
                  </a:lnTo>
                  <a:lnTo>
                    <a:pt x="971" y="1425"/>
                  </a:lnTo>
                  <a:lnTo>
                    <a:pt x="943" y="1444"/>
                  </a:lnTo>
                  <a:lnTo>
                    <a:pt x="953" y="1495"/>
                  </a:lnTo>
                  <a:lnTo>
                    <a:pt x="1018" y="1503"/>
                  </a:lnTo>
                  <a:lnTo>
                    <a:pt x="1073" y="1547"/>
                  </a:lnTo>
                  <a:lnTo>
                    <a:pt x="1124" y="1558"/>
                  </a:lnTo>
                  <a:lnTo>
                    <a:pt x="1126" y="1507"/>
                  </a:lnTo>
                  <a:lnTo>
                    <a:pt x="1223" y="1472"/>
                  </a:lnTo>
                  <a:lnTo>
                    <a:pt x="1256" y="1489"/>
                  </a:lnTo>
                  <a:lnTo>
                    <a:pt x="1282" y="1560"/>
                  </a:lnTo>
                  <a:lnTo>
                    <a:pt x="1363" y="1633"/>
                  </a:lnTo>
                  <a:lnTo>
                    <a:pt x="1410" y="1610"/>
                  </a:lnTo>
                  <a:lnTo>
                    <a:pt x="1437" y="1688"/>
                  </a:lnTo>
                  <a:lnTo>
                    <a:pt x="1493" y="1732"/>
                  </a:lnTo>
                  <a:lnTo>
                    <a:pt x="1540" y="1739"/>
                  </a:lnTo>
                  <a:lnTo>
                    <a:pt x="1587" y="1688"/>
                  </a:lnTo>
                  <a:lnTo>
                    <a:pt x="1654" y="1651"/>
                  </a:lnTo>
                  <a:lnTo>
                    <a:pt x="1650" y="1602"/>
                  </a:lnTo>
                  <a:lnTo>
                    <a:pt x="1634" y="1580"/>
                  </a:lnTo>
                  <a:lnTo>
                    <a:pt x="1731" y="1566"/>
                  </a:lnTo>
                  <a:lnTo>
                    <a:pt x="1719" y="1507"/>
                  </a:lnTo>
                  <a:lnTo>
                    <a:pt x="1744" y="1430"/>
                  </a:lnTo>
                  <a:lnTo>
                    <a:pt x="1697" y="1399"/>
                  </a:lnTo>
                  <a:lnTo>
                    <a:pt x="1699" y="1395"/>
                  </a:lnTo>
                  <a:lnTo>
                    <a:pt x="1707" y="1385"/>
                  </a:lnTo>
                  <a:lnTo>
                    <a:pt x="1715" y="1373"/>
                  </a:lnTo>
                  <a:lnTo>
                    <a:pt x="1723" y="1363"/>
                  </a:lnTo>
                  <a:lnTo>
                    <a:pt x="1727" y="1360"/>
                  </a:lnTo>
                  <a:lnTo>
                    <a:pt x="1727" y="1354"/>
                  </a:lnTo>
                  <a:lnTo>
                    <a:pt x="1725" y="1340"/>
                  </a:lnTo>
                  <a:lnTo>
                    <a:pt x="1725" y="1324"/>
                  </a:lnTo>
                  <a:lnTo>
                    <a:pt x="1725" y="1312"/>
                  </a:lnTo>
                  <a:lnTo>
                    <a:pt x="1725" y="1306"/>
                  </a:lnTo>
                  <a:lnTo>
                    <a:pt x="1788" y="1302"/>
                  </a:lnTo>
                  <a:lnTo>
                    <a:pt x="1835" y="1328"/>
                  </a:lnTo>
                  <a:lnTo>
                    <a:pt x="1888" y="1316"/>
                  </a:lnTo>
                  <a:lnTo>
                    <a:pt x="1888" y="1267"/>
                  </a:lnTo>
                  <a:lnTo>
                    <a:pt x="1996" y="1259"/>
                  </a:lnTo>
                  <a:lnTo>
                    <a:pt x="2000" y="1206"/>
                  </a:lnTo>
                  <a:lnTo>
                    <a:pt x="1989" y="1155"/>
                  </a:lnTo>
                  <a:lnTo>
                    <a:pt x="2014" y="1112"/>
                  </a:lnTo>
                  <a:lnTo>
                    <a:pt x="2002" y="1068"/>
                  </a:lnTo>
                  <a:lnTo>
                    <a:pt x="1882" y="1015"/>
                  </a:lnTo>
                  <a:lnTo>
                    <a:pt x="1811" y="993"/>
                  </a:lnTo>
                  <a:lnTo>
                    <a:pt x="1809" y="962"/>
                  </a:lnTo>
                  <a:lnTo>
                    <a:pt x="1758" y="960"/>
                  </a:lnTo>
                  <a:lnTo>
                    <a:pt x="1727" y="944"/>
                  </a:lnTo>
                  <a:lnTo>
                    <a:pt x="1713" y="1023"/>
                  </a:lnTo>
                  <a:lnTo>
                    <a:pt x="1701" y="1102"/>
                  </a:lnTo>
                  <a:lnTo>
                    <a:pt x="1754" y="1121"/>
                  </a:lnTo>
                  <a:lnTo>
                    <a:pt x="1774" y="1157"/>
                  </a:lnTo>
                  <a:lnTo>
                    <a:pt x="1756" y="1198"/>
                  </a:lnTo>
                  <a:lnTo>
                    <a:pt x="1717" y="1214"/>
                  </a:lnTo>
                  <a:lnTo>
                    <a:pt x="1713" y="1259"/>
                  </a:lnTo>
                  <a:lnTo>
                    <a:pt x="1678" y="1271"/>
                  </a:lnTo>
                  <a:lnTo>
                    <a:pt x="1613" y="1241"/>
                  </a:lnTo>
                  <a:lnTo>
                    <a:pt x="1589" y="1206"/>
                  </a:lnTo>
                  <a:lnTo>
                    <a:pt x="1546" y="1190"/>
                  </a:lnTo>
                  <a:lnTo>
                    <a:pt x="1546" y="1145"/>
                  </a:lnTo>
                  <a:lnTo>
                    <a:pt x="1563" y="1104"/>
                  </a:lnTo>
                  <a:lnTo>
                    <a:pt x="1524" y="1047"/>
                  </a:lnTo>
                  <a:lnTo>
                    <a:pt x="1528" y="1011"/>
                  </a:lnTo>
                  <a:lnTo>
                    <a:pt x="1475" y="970"/>
                  </a:lnTo>
                  <a:lnTo>
                    <a:pt x="1447" y="932"/>
                  </a:lnTo>
                  <a:lnTo>
                    <a:pt x="1437" y="915"/>
                  </a:lnTo>
                  <a:lnTo>
                    <a:pt x="1365" y="911"/>
                  </a:lnTo>
                  <a:lnTo>
                    <a:pt x="1306" y="856"/>
                  </a:lnTo>
                  <a:lnTo>
                    <a:pt x="1313" y="767"/>
                  </a:lnTo>
                  <a:lnTo>
                    <a:pt x="1370" y="732"/>
                  </a:lnTo>
                  <a:lnTo>
                    <a:pt x="1370" y="627"/>
                  </a:lnTo>
                  <a:lnTo>
                    <a:pt x="1325" y="588"/>
                  </a:lnTo>
                  <a:lnTo>
                    <a:pt x="1250" y="592"/>
                  </a:lnTo>
                  <a:lnTo>
                    <a:pt x="1154" y="684"/>
                  </a:lnTo>
                  <a:lnTo>
                    <a:pt x="1020" y="684"/>
                  </a:lnTo>
                  <a:lnTo>
                    <a:pt x="937" y="641"/>
                  </a:lnTo>
                  <a:lnTo>
                    <a:pt x="941" y="580"/>
                  </a:lnTo>
                  <a:lnTo>
                    <a:pt x="874" y="576"/>
                  </a:lnTo>
                  <a:lnTo>
                    <a:pt x="798" y="509"/>
                  </a:lnTo>
                  <a:lnTo>
                    <a:pt x="847" y="440"/>
                  </a:lnTo>
                  <a:lnTo>
                    <a:pt x="892" y="425"/>
                  </a:lnTo>
                  <a:lnTo>
                    <a:pt x="872" y="362"/>
                  </a:lnTo>
                  <a:lnTo>
                    <a:pt x="792" y="334"/>
                  </a:lnTo>
                  <a:lnTo>
                    <a:pt x="699" y="344"/>
                  </a:lnTo>
                  <a:lnTo>
                    <a:pt x="652" y="399"/>
                  </a:lnTo>
                  <a:lnTo>
                    <a:pt x="607" y="393"/>
                  </a:lnTo>
                  <a:lnTo>
                    <a:pt x="530" y="303"/>
                  </a:lnTo>
                  <a:lnTo>
                    <a:pt x="496" y="208"/>
                  </a:lnTo>
                  <a:lnTo>
                    <a:pt x="514" y="149"/>
                  </a:lnTo>
                  <a:lnTo>
                    <a:pt x="506" y="25"/>
                  </a:lnTo>
                  <a:lnTo>
                    <a:pt x="463" y="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44" name="Freeform 108"/>
            <p:cNvSpPr>
              <a:spLocks/>
            </p:cNvSpPr>
            <p:nvPr/>
          </p:nvSpPr>
          <p:spPr bwMode="gray">
            <a:xfrm>
              <a:off x="2016" y="1899"/>
              <a:ext cx="1007" cy="870"/>
            </a:xfrm>
            <a:custGeom>
              <a:avLst/>
              <a:gdLst>
                <a:gd name="T0" fmla="*/ 92 w 2014"/>
                <a:gd name="T1" fmla="*/ 13 h 1739"/>
                <a:gd name="T2" fmla="*/ 66 w 2014"/>
                <a:gd name="T3" fmla="*/ 38 h 1739"/>
                <a:gd name="T4" fmla="*/ 0 w 2014"/>
                <a:gd name="T5" fmla="*/ 77 h 1739"/>
                <a:gd name="T6" fmla="*/ 45 w 2014"/>
                <a:gd name="T7" fmla="*/ 154 h 1739"/>
                <a:gd name="T8" fmla="*/ 90 w 2014"/>
                <a:gd name="T9" fmla="*/ 171 h 1739"/>
                <a:gd name="T10" fmla="*/ 140 w 2014"/>
                <a:gd name="T11" fmla="*/ 160 h 1739"/>
                <a:gd name="T12" fmla="*/ 188 w 2014"/>
                <a:gd name="T13" fmla="*/ 177 h 1739"/>
                <a:gd name="T14" fmla="*/ 215 w 2014"/>
                <a:gd name="T15" fmla="*/ 193 h 1739"/>
                <a:gd name="T16" fmla="*/ 258 w 2014"/>
                <a:gd name="T17" fmla="*/ 220 h 1739"/>
                <a:gd name="T18" fmla="*/ 284 w 2014"/>
                <a:gd name="T19" fmla="*/ 237 h 1739"/>
                <a:gd name="T20" fmla="*/ 301 w 2014"/>
                <a:gd name="T21" fmla="*/ 275 h 1739"/>
                <a:gd name="T22" fmla="*/ 283 w 2014"/>
                <a:gd name="T23" fmla="*/ 318 h 1739"/>
                <a:gd name="T24" fmla="*/ 270 w 2014"/>
                <a:gd name="T25" fmla="*/ 341 h 1739"/>
                <a:gd name="T26" fmla="*/ 249 w 2014"/>
                <a:gd name="T27" fmla="*/ 367 h 1739"/>
                <a:gd name="T28" fmla="*/ 239 w 2014"/>
                <a:gd name="T29" fmla="*/ 374 h 1739"/>
                <a:gd name="T30" fmla="*/ 281 w 2014"/>
                <a:gd name="T31" fmla="*/ 390 h 1739"/>
                <a:gd name="T32" fmla="*/ 314 w 2014"/>
                <a:gd name="T33" fmla="*/ 373 h 1739"/>
                <a:gd name="T34" fmla="*/ 353 w 2014"/>
                <a:gd name="T35" fmla="*/ 403 h 1739"/>
                <a:gd name="T36" fmla="*/ 385 w 2014"/>
                <a:gd name="T37" fmla="*/ 435 h 1739"/>
                <a:gd name="T38" fmla="*/ 413 w 2014"/>
                <a:gd name="T39" fmla="*/ 401 h 1739"/>
                <a:gd name="T40" fmla="*/ 430 w 2014"/>
                <a:gd name="T41" fmla="*/ 377 h 1739"/>
                <a:gd name="T42" fmla="*/ 425 w 2014"/>
                <a:gd name="T43" fmla="*/ 349 h 1739"/>
                <a:gd name="T44" fmla="*/ 431 w 2014"/>
                <a:gd name="T45" fmla="*/ 341 h 1739"/>
                <a:gd name="T46" fmla="*/ 432 w 2014"/>
                <a:gd name="T47" fmla="*/ 335 h 1739"/>
                <a:gd name="T48" fmla="*/ 432 w 2014"/>
                <a:gd name="T49" fmla="*/ 327 h 1739"/>
                <a:gd name="T50" fmla="*/ 472 w 2014"/>
                <a:gd name="T51" fmla="*/ 329 h 1739"/>
                <a:gd name="T52" fmla="*/ 500 w 2014"/>
                <a:gd name="T53" fmla="*/ 302 h 1739"/>
                <a:gd name="T54" fmla="*/ 501 w 2014"/>
                <a:gd name="T55" fmla="*/ 267 h 1739"/>
                <a:gd name="T56" fmla="*/ 453 w 2014"/>
                <a:gd name="T57" fmla="*/ 241 h 1739"/>
                <a:gd name="T58" fmla="*/ 429 w 2014"/>
                <a:gd name="T59" fmla="*/ 256 h 1739"/>
                <a:gd name="T60" fmla="*/ 444 w 2014"/>
                <a:gd name="T61" fmla="*/ 290 h 1739"/>
                <a:gd name="T62" fmla="*/ 429 w 2014"/>
                <a:gd name="T63" fmla="*/ 315 h 1739"/>
                <a:gd name="T64" fmla="*/ 398 w 2014"/>
                <a:gd name="T65" fmla="*/ 302 h 1739"/>
                <a:gd name="T66" fmla="*/ 391 w 2014"/>
                <a:gd name="T67" fmla="*/ 276 h 1739"/>
                <a:gd name="T68" fmla="*/ 369 w 2014"/>
                <a:gd name="T69" fmla="*/ 243 h 1739"/>
                <a:gd name="T70" fmla="*/ 342 w 2014"/>
                <a:gd name="T71" fmla="*/ 228 h 1739"/>
                <a:gd name="T72" fmla="*/ 343 w 2014"/>
                <a:gd name="T73" fmla="*/ 183 h 1739"/>
                <a:gd name="T74" fmla="*/ 313 w 2014"/>
                <a:gd name="T75" fmla="*/ 148 h 1739"/>
                <a:gd name="T76" fmla="*/ 235 w 2014"/>
                <a:gd name="T77" fmla="*/ 161 h 1739"/>
                <a:gd name="T78" fmla="*/ 200 w 2014"/>
                <a:gd name="T79" fmla="*/ 128 h 1739"/>
                <a:gd name="T80" fmla="*/ 218 w 2014"/>
                <a:gd name="T81" fmla="*/ 91 h 1739"/>
                <a:gd name="T82" fmla="*/ 163 w 2014"/>
                <a:gd name="T83" fmla="*/ 100 h 1739"/>
                <a:gd name="T84" fmla="*/ 124 w 2014"/>
                <a:gd name="T85" fmla="*/ 52 h 1739"/>
                <a:gd name="T86" fmla="*/ 116 w 2014"/>
                <a:gd name="T87" fmla="*/ 3 h 173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14"/>
                <a:gd name="T133" fmla="*/ 0 h 1739"/>
                <a:gd name="T134" fmla="*/ 2014 w 2014"/>
                <a:gd name="T135" fmla="*/ 1739 h 173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14" h="1739">
                  <a:moveTo>
                    <a:pt x="463" y="9"/>
                  </a:moveTo>
                  <a:lnTo>
                    <a:pt x="398" y="0"/>
                  </a:lnTo>
                  <a:lnTo>
                    <a:pt x="365" y="51"/>
                  </a:lnTo>
                  <a:lnTo>
                    <a:pt x="374" y="92"/>
                  </a:lnTo>
                  <a:lnTo>
                    <a:pt x="347" y="122"/>
                  </a:lnTo>
                  <a:lnTo>
                    <a:pt x="264" y="149"/>
                  </a:lnTo>
                  <a:lnTo>
                    <a:pt x="160" y="181"/>
                  </a:lnTo>
                  <a:lnTo>
                    <a:pt x="81" y="259"/>
                  </a:lnTo>
                  <a:lnTo>
                    <a:pt x="0" y="307"/>
                  </a:lnTo>
                  <a:lnTo>
                    <a:pt x="32" y="570"/>
                  </a:lnTo>
                  <a:lnTo>
                    <a:pt x="115" y="578"/>
                  </a:lnTo>
                  <a:lnTo>
                    <a:pt x="180" y="614"/>
                  </a:lnTo>
                  <a:lnTo>
                    <a:pt x="237" y="625"/>
                  </a:lnTo>
                  <a:lnTo>
                    <a:pt x="298" y="684"/>
                  </a:lnTo>
                  <a:lnTo>
                    <a:pt x="357" y="681"/>
                  </a:lnTo>
                  <a:lnTo>
                    <a:pt x="432" y="637"/>
                  </a:lnTo>
                  <a:lnTo>
                    <a:pt x="504" y="641"/>
                  </a:lnTo>
                  <a:lnTo>
                    <a:pt x="559" y="637"/>
                  </a:lnTo>
                  <a:lnTo>
                    <a:pt x="601" y="612"/>
                  </a:lnTo>
                  <a:lnTo>
                    <a:pt x="674" y="651"/>
                  </a:lnTo>
                  <a:lnTo>
                    <a:pt x="752" y="708"/>
                  </a:lnTo>
                  <a:lnTo>
                    <a:pt x="813" y="669"/>
                  </a:lnTo>
                  <a:lnTo>
                    <a:pt x="829" y="708"/>
                  </a:lnTo>
                  <a:lnTo>
                    <a:pt x="859" y="771"/>
                  </a:lnTo>
                  <a:lnTo>
                    <a:pt x="945" y="807"/>
                  </a:lnTo>
                  <a:lnTo>
                    <a:pt x="998" y="877"/>
                  </a:lnTo>
                  <a:lnTo>
                    <a:pt x="1032" y="879"/>
                  </a:lnTo>
                  <a:lnTo>
                    <a:pt x="1059" y="854"/>
                  </a:lnTo>
                  <a:lnTo>
                    <a:pt x="1101" y="895"/>
                  </a:lnTo>
                  <a:lnTo>
                    <a:pt x="1136" y="946"/>
                  </a:lnTo>
                  <a:lnTo>
                    <a:pt x="1150" y="1015"/>
                  </a:lnTo>
                  <a:lnTo>
                    <a:pt x="1181" y="1051"/>
                  </a:lnTo>
                  <a:lnTo>
                    <a:pt x="1203" y="1100"/>
                  </a:lnTo>
                  <a:lnTo>
                    <a:pt x="1229" y="1129"/>
                  </a:lnTo>
                  <a:lnTo>
                    <a:pt x="1197" y="1234"/>
                  </a:lnTo>
                  <a:lnTo>
                    <a:pt x="1132" y="1271"/>
                  </a:lnTo>
                  <a:lnTo>
                    <a:pt x="1144" y="1326"/>
                  </a:lnTo>
                  <a:lnTo>
                    <a:pt x="1105" y="1358"/>
                  </a:lnTo>
                  <a:lnTo>
                    <a:pt x="1077" y="1362"/>
                  </a:lnTo>
                  <a:lnTo>
                    <a:pt x="1085" y="1448"/>
                  </a:lnTo>
                  <a:lnTo>
                    <a:pt x="1050" y="1478"/>
                  </a:lnTo>
                  <a:lnTo>
                    <a:pt x="996" y="1468"/>
                  </a:lnTo>
                  <a:lnTo>
                    <a:pt x="971" y="1425"/>
                  </a:lnTo>
                  <a:lnTo>
                    <a:pt x="943" y="1444"/>
                  </a:lnTo>
                  <a:lnTo>
                    <a:pt x="953" y="1495"/>
                  </a:lnTo>
                  <a:lnTo>
                    <a:pt x="1018" y="1503"/>
                  </a:lnTo>
                  <a:lnTo>
                    <a:pt x="1073" y="1547"/>
                  </a:lnTo>
                  <a:lnTo>
                    <a:pt x="1124" y="1558"/>
                  </a:lnTo>
                  <a:lnTo>
                    <a:pt x="1126" y="1507"/>
                  </a:lnTo>
                  <a:lnTo>
                    <a:pt x="1223" y="1472"/>
                  </a:lnTo>
                  <a:lnTo>
                    <a:pt x="1256" y="1489"/>
                  </a:lnTo>
                  <a:lnTo>
                    <a:pt x="1282" y="1560"/>
                  </a:lnTo>
                  <a:lnTo>
                    <a:pt x="1363" y="1633"/>
                  </a:lnTo>
                  <a:lnTo>
                    <a:pt x="1410" y="1610"/>
                  </a:lnTo>
                  <a:lnTo>
                    <a:pt x="1437" y="1688"/>
                  </a:lnTo>
                  <a:lnTo>
                    <a:pt x="1493" y="1732"/>
                  </a:lnTo>
                  <a:lnTo>
                    <a:pt x="1540" y="1739"/>
                  </a:lnTo>
                  <a:lnTo>
                    <a:pt x="1587" y="1688"/>
                  </a:lnTo>
                  <a:lnTo>
                    <a:pt x="1654" y="1651"/>
                  </a:lnTo>
                  <a:lnTo>
                    <a:pt x="1650" y="1602"/>
                  </a:lnTo>
                  <a:lnTo>
                    <a:pt x="1634" y="1580"/>
                  </a:lnTo>
                  <a:lnTo>
                    <a:pt x="1731" y="1566"/>
                  </a:lnTo>
                  <a:lnTo>
                    <a:pt x="1719" y="1507"/>
                  </a:lnTo>
                  <a:lnTo>
                    <a:pt x="1744" y="1430"/>
                  </a:lnTo>
                  <a:lnTo>
                    <a:pt x="1697" y="1399"/>
                  </a:lnTo>
                  <a:lnTo>
                    <a:pt x="1699" y="1395"/>
                  </a:lnTo>
                  <a:lnTo>
                    <a:pt x="1707" y="1385"/>
                  </a:lnTo>
                  <a:lnTo>
                    <a:pt x="1715" y="1373"/>
                  </a:lnTo>
                  <a:lnTo>
                    <a:pt x="1723" y="1363"/>
                  </a:lnTo>
                  <a:lnTo>
                    <a:pt x="1727" y="1360"/>
                  </a:lnTo>
                  <a:lnTo>
                    <a:pt x="1727" y="1354"/>
                  </a:lnTo>
                  <a:lnTo>
                    <a:pt x="1725" y="1340"/>
                  </a:lnTo>
                  <a:lnTo>
                    <a:pt x="1725" y="1324"/>
                  </a:lnTo>
                  <a:lnTo>
                    <a:pt x="1725" y="1312"/>
                  </a:lnTo>
                  <a:lnTo>
                    <a:pt x="1725" y="1306"/>
                  </a:lnTo>
                  <a:lnTo>
                    <a:pt x="1788" y="1302"/>
                  </a:lnTo>
                  <a:lnTo>
                    <a:pt x="1835" y="1328"/>
                  </a:lnTo>
                  <a:lnTo>
                    <a:pt x="1888" y="1316"/>
                  </a:lnTo>
                  <a:lnTo>
                    <a:pt x="1888" y="1267"/>
                  </a:lnTo>
                  <a:lnTo>
                    <a:pt x="1996" y="1259"/>
                  </a:lnTo>
                  <a:lnTo>
                    <a:pt x="2000" y="1206"/>
                  </a:lnTo>
                  <a:lnTo>
                    <a:pt x="1989" y="1155"/>
                  </a:lnTo>
                  <a:lnTo>
                    <a:pt x="2014" y="1112"/>
                  </a:lnTo>
                  <a:lnTo>
                    <a:pt x="2002" y="1068"/>
                  </a:lnTo>
                  <a:lnTo>
                    <a:pt x="1882" y="1015"/>
                  </a:lnTo>
                  <a:lnTo>
                    <a:pt x="1811" y="993"/>
                  </a:lnTo>
                  <a:lnTo>
                    <a:pt x="1809" y="962"/>
                  </a:lnTo>
                  <a:lnTo>
                    <a:pt x="1758" y="960"/>
                  </a:lnTo>
                  <a:lnTo>
                    <a:pt x="1727" y="944"/>
                  </a:lnTo>
                  <a:lnTo>
                    <a:pt x="1713" y="1023"/>
                  </a:lnTo>
                  <a:lnTo>
                    <a:pt x="1701" y="1102"/>
                  </a:lnTo>
                  <a:lnTo>
                    <a:pt x="1754" y="1121"/>
                  </a:lnTo>
                  <a:lnTo>
                    <a:pt x="1774" y="1157"/>
                  </a:lnTo>
                  <a:lnTo>
                    <a:pt x="1756" y="1198"/>
                  </a:lnTo>
                  <a:lnTo>
                    <a:pt x="1717" y="1214"/>
                  </a:lnTo>
                  <a:lnTo>
                    <a:pt x="1713" y="1259"/>
                  </a:lnTo>
                  <a:lnTo>
                    <a:pt x="1678" y="1271"/>
                  </a:lnTo>
                  <a:lnTo>
                    <a:pt x="1613" y="1241"/>
                  </a:lnTo>
                  <a:lnTo>
                    <a:pt x="1589" y="1206"/>
                  </a:lnTo>
                  <a:lnTo>
                    <a:pt x="1546" y="1190"/>
                  </a:lnTo>
                  <a:lnTo>
                    <a:pt x="1546" y="1145"/>
                  </a:lnTo>
                  <a:lnTo>
                    <a:pt x="1563" y="1104"/>
                  </a:lnTo>
                  <a:lnTo>
                    <a:pt x="1524" y="1047"/>
                  </a:lnTo>
                  <a:lnTo>
                    <a:pt x="1528" y="1011"/>
                  </a:lnTo>
                  <a:lnTo>
                    <a:pt x="1475" y="970"/>
                  </a:lnTo>
                  <a:lnTo>
                    <a:pt x="1447" y="932"/>
                  </a:lnTo>
                  <a:lnTo>
                    <a:pt x="1437" y="915"/>
                  </a:lnTo>
                  <a:lnTo>
                    <a:pt x="1365" y="911"/>
                  </a:lnTo>
                  <a:lnTo>
                    <a:pt x="1306" y="856"/>
                  </a:lnTo>
                  <a:lnTo>
                    <a:pt x="1313" y="767"/>
                  </a:lnTo>
                  <a:lnTo>
                    <a:pt x="1370" y="732"/>
                  </a:lnTo>
                  <a:lnTo>
                    <a:pt x="1370" y="627"/>
                  </a:lnTo>
                  <a:lnTo>
                    <a:pt x="1325" y="588"/>
                  </a:lnTo>
                  <a:lnTo>
                    <a:pt x="1250" y="592"/>
                  </a:lnTo>
                  <a:lnTo>
                    <a:pt x="1154" y="684"/>
                  </a:lnTo>
                  <a:lnTo>
                    <a:pt x="1020" y="684"/>
                  </a:lnTo>
                  <a:lnTo>
                    <a:pt x="937" y="641"/>
                  </a:lnTo>
                  <a:lnTo>
                    <a:pt x="941" y="580"/>
                  </a:lnTo>
                  <a:lnTo>
                    <a:pt x="874" y="576"/>
                  </a:lnTo>
                  <a:lnTo>
                    <a:pt x="798" y="509"/>
                  </a:lnTo>
                  <a:lnTo>
                    <a:pt x="847" y="440"/>
                  </a:lnTo>
                  <a:lnTo>
                    <a:pt x="892" y="425"/>
                  </a:lnTo>
                  <a:lnTo>
                    <a:pt x="872" y="362"/>
                  </a:lnTo>
                  <a:lnTo>
                    <a:pt x="792" y="334"/>
                  </a:lnTo>
                  <a:lnTo>
                    <a:pt x="699" y="344"/>
                  </a:lnTo>
                  <a:lnTo>
                    <a:pt x="652" y="399"/>
                  </a:lnTo>
                  <a:lnTo>
                    <a:pt x="607" y="393"/>
                  </a:lnTo>
                  <a:lnTo>
                    <a:pt x="530" y="303"/>
                  </a:lnTo>
                  <a:lnTo>
                    <a:pt x="496" y="208"/>
                  </a:lnTo>
                  <a:lnTo>
                    <a:pt x="514" y="149"/>
                  </a:lnTo>
                  <a:lnTo>
                    <a:pt x="506" y="25"/>
                  </a:lnTo>
                  <a:lnTo>
                    <a:pt x="463" y="9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45" name="Freeform 109"/>
            <p:cNvSpPr>
              <a:spLocks/>
            </p:cNvSpPr>
            <p:nvPr/>
          </p:nvSpPr>
          <p:spPr bwMode="gray">
            <a:xfrm>
              <a:off x="1694" y="2177"/>
              <a:ext cx="936" cy="666"/>
            </a:xfrm>
            <a:custGeom>
              <a:avLst/>
              <a:gdLst>
                <a:gd name="T0" fmla="*/ 445 w 1872"/>
                <a:gd name="T1" fmla="*/ 276 h 1330"/>
                <a:gd name="T2" fmla="*/ 426 w 1872"/>
                <a:gd name="T3" fmla="*/ 279 h 1330"/>
                <a:gd name="T4" fmla="*/ 397 w 1872"/>
                <a:gd name="T5" fmla="*/ 279 h 1330"/>
                <a:gd name="T6" fmla="*/ 381 w 1872"/>
                <a:gd name="T7" fmla="*/ 296 h 1330"/>
                <a:gd name="T8" fmla="*/ 343 w 1872"/>
                <a:gd name="T9" fmla="*/ 274 h 1330"/>
                <a:gd name="T10" fmla="*/ 308 w 1872"/>
                <a:gd name="T11" fmla="*/ 269 h 1330"/>
                <a:gd name="T12" fmla="*/ 275 w 1872"/>
                <a:gd name="T13" fmla="*/ 273 h 1330"/>
                <a:gd name="T14" fmla="*/ 262 w 1872"/>
                <a:gd name="T15" fmla="*/ 288 h 1330"/>
                <a:gd name="T16" fmla="*/ 260 w 1872"/>
                <a:gd name="T17" fmla="*/ 309 h 1330"/>
                <a:gd name="T18" fmla="*/ 225 w 1872"/>
                <a:gd name="T19" fmla="*/ 329 h 1330"/>
                <a:gd name="T20" fmla="*/ 204 w 1872"/>
                <a:gd name="T21" fmla="*/ 313 h 1330"/>
                <a:gd name="T22" fmla="*/ 155 w 1872"/>
                <a:gd name="T23" fmla="*/ 287 h 1330"/>
                <a:gd name="T24" fmla="*/ 113 w 1872"/>
                <a:gd name="T25" fmla="*/ 280 h 1330"/>
                <a:gd name="T26" fmla="*/ 85 w 1872"/>
                <a:gd name="T27" fmla="*/ 274 h 1330"/>
                <a:gd name="T28" fmla="*/ 64 w 1872"/>
                <a:gd name="T29" fmla="*/ 264 h 1330"/>
                <a:gd name="T30" fmla="*/ 28 w 1872"/>
                <a:gd name="T31" fmla="*/ 256 h 1330"/>
                <a:gd name="T32" fmla="*/ 2 w 1872"/>
                <a:gd name="T33" fmla="*/ 206 h 1330"/>
                <a:gd name="T34" fmla="*/ 12 w 1872"/>
                <a:gd name="T35" fmla="*/ 185 h 1330"/>
                <a:gd name="T36" fmla="*/ 20 w 1872"/>
                <a:gd name="T37" fmla="*/ 149 h 1330"/>
                <a:gd name="T38" fmla="*/ 11 w 1872"/>
                <a:gd name="T39" fmla="*/ 133 h 1330"/>
                <a:gd name="T40" fmla="*/ 20 w 1872"/>
                <a:gd name="T41" fmla="*/ 117 h 1330"/>
                <a:gd name="T42" fmla="*/ 61 w 1872"/>
                <a:gd name="T43" fmla="*/ 117 h 1330"/>
                <a:gd name="T44" fmla="*/ 53 w 1872"/>
                <a:gd name="T45" fmla="*/ 96 h 1330"/>
                <a:gd name="T46" fmla="*/ 74 w 1872"/>
                <a:gd name="T47" fmla="*/ 75 h 1330"/>
                <a:gd name="T48" fmla="*/ 45 w 1872"/>
                <a:gd name="T49" fmla="*/ 32 h 1330"/>
                <a:gd name="T50" fmla="*/ 99 w 1872"/>
                <a:gd name="T51" fmla="*/ 18 h 1330"/>
                <a:gd name="T52" fmla="*/ 134 w 1872"/>
                <a:gd name="T53" fmla="*/ 10 h 1330"/>
                <a:gd name="T54" fmla="*/ 169 w 1872"/>
                <a:gd name="T55" fmla="*/ 4 h 1330"/>
                <a:gd name="T56" fmla="*/ 206 w 1872"/>
                <a:gd name="T57" fmla="*/ 15 h 1330"/>
                <a:gd name="T58" fmla="*/ 235 w 1872"/>
                <a:gd name="T59" fmla="*/ 32 h 1330"/>
                <a:gd name="T60" fmla="*/ 269 w 1872"/>
                <a:gd name="T61" fmla="*/ 20 h 1330"/>
                <a:gd name="T62" fmla="*/ 301 w 1872"/>
                <a:gd name="T63" fmla="*/ 20 h 1330"/>
                <a:gd name="T64" fmla="*/ 330 w 1872"/>
                <a:gd name="T65" fmla="*/ 24 h 1330"/>
                <a:gd name="T66" fmla="*/ 364 w 1872"/>
                <a:gd name="T67" fmla="*/ 28 h 1330"/>
                <a:gd name="T68" fmla="*/ 376 w 1872"/>
                <a:gd name="T69" fmla="*/ 54 h 1330"/>
                <a:gd name="T70" fmla="*/ 411 w 1872"/>
                <a:gd name="T71" fmla="*/ 80 h 1330"/>
                <a:gd name="T72" fmla="*/ 426 w 1872"/>
                <a:gd name="T73" fmla="*/ 75 h 1330"/>
                <a:gd name="T74" fmla="*/ 445 w 1872"/>
                <a:gd name="T75" fmla="*/ 98 h 1330"/>
                <a:gd name="T76" fmla="*/ 456 w 1872"/>
                <a:gd name="T77" fmla="*/ 124 h 1330"/>
                <a:gd name="T78" fmla="*/ 468 w 1872"/>
                <a:gd name="T79" fmla="*/ 143 h 1330"/>
                <a:gd name="T80" fmla="*/ 444 w 1872"/>
                <a:gd name="T81" fmla="*/ 179 h 1330"/>
                <a:gd name="T82" fmla="*/ 437 w 1872"/>
                <a:gd name="T83" fmla="*/ 201 h 1330"/>
                <a:gd name="T84" fmla="*/ 432 w 1872"/>
                <a:gd name="T85" fmla="*/ 223 h 1330"/>
                <a:gd name="T86" fmla="*/ 410 w 1872"/>
                <a:gd name="T87" fmla="*/ 228 h 1330"/>
                <a:gd name="T88" fmla="*/ 397 w 1872"/>
                <a:gd name="T89" fmla="*/ 222 h 1330"/>
                <a:gd name="T90" fmla="*/ 416 w 1872"/>
                <a:gd name="T91" fmla="*/ 237 h 1330"/>
                <a:gd name="T92" fmla="*/ 442 w 1872"/>
                <a:gd name="T93" fmla="*/ 251 h 133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72"/>
                <a:gd name="T142" fmla="*/ 0 h 1330"/>
                <a:gd name="T143" fmla="*/ 1872 w 1872"/>
                <a:gd name="T144" fmla="*/ 1330 h 133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72" h="1330">
                  <a:moveTo>
                    <a:pt x="1801" y="1035"/>
                  </a:moveTo>
                  <a:lnTo>
                    <a:pt x="1779" y="1102"/>
                  </a:lnTo>
                  <a:lnTo>
                    <a:pt x="1736" y="1082"/>
                  </a:lnTo>
                  <a:lnTo>
                    <a:pt x="1702" y="1115"/>
                  </a:lnTo>
                  <a:lnTo>
                    <a:pt x="1655" y="1072"/>
                  </a:lnTo>
                  <a:lnTo>
                    <a:pt x="1586" y="1114"/>
                  </a:lnTo>
                  <a:lnTo>
                    <a:pt x="1588" y="1184"/>
                  </a:lnTo>
                  <a:lnTo>
                    <a:pt x="1521" y="1180"/>
                  </a:lnTo>
                  <a:lnTo>
                    <a:pt x="1421" y="1068"/>
                  </a:lnTo>
                  <a:lnTo>
                    <a:pt x="1372" y="1094"/>
                  </a:lnTo>
                  <a:lnTo>
                    <a:pt x="1279" y="1049"/>
                  </a:lnTo>
                  <a:lnTo>
                    <a:pt x="1232" y="1072"/>
                  </a:lnTo>
                  <a:lnTo>
                    <a:pt x="1138" y="1062"/>
                  </a:lnTo>
                  <a:lnTo>
                    <a:pt x="1100" y="1090"/>
                  </a:lnTo>
                  <a:lnTo>
                    <a:pt x="1092" y="1155"/>
                  </a:lnTo>
                  <a:lnTo>
                    <a:pt x="1045" y="1149"/>
                  </a:lnTo>
                  <a:lnTo>
                    <a:pt x="1055" y="1184"/>
                  </a:lnTo>
                  <a:lnTo>
                    <a:pt x="1039" y="1234"/>
                  </a:lnTo>
                  <a:lnTo>
                    <a:pt x="968" y="1330"/>
                  </a:lnTo>
                  <a:lnTo>
                    <a:pt x="897" y="1314"/>
                  </a:lnTo>
                  <a:lnTo>
                    <a:pt x="821" y="1304"/>
                  </a:lnTo>
                  <a:lnTo>
                    <a:pt x="813" y="1251"/>
                  </a:lnTo>
                  <a:lnTo>
                    <a:pt x="728" y="1190"/>
                  </a:lnTo>
                  <a:lnTo>
                    <a:pt x="618" y="1147"/>
                  </a:lnTo>
                  <a:lnTo>
                    <a:pt x="521" y="1149"/>
                  </a:lnTo>
                  <a:lnTo>
                    <a:pt x="452" y="1117"/>
                  </a:lnTo>
                  <a:lnTo>
                    <a:pt x="389" y="1121"/>
                  </a:lnTo>
                  <a:lnTo>
                    <a:pt x="338" y="1092"/>
                  </a:lnTo>
                  <a:lnTo>
                    <a:pt x="281" y="1056"/>
                  </a:lnTo>
                  <a:lnTo>
                    <a:pt x="256" y="1054"/>
                  </a:lnTo>
                  <a:lnTo>
                    <a:pt x="185" y="1021"/>
                  </a:lnTo>
                  <a:lnTo>
                    <a:pt x="112" y="1023"/>
                  </a:lnTo>
                  <a:lnTo>
                    <a:pt x="61" y="911"/>
                  </a:lnTo>
                  <a:lnTo>
                    <a:pt x="6" y="822"/>
                  </a:lnTo>
                  <a:lnTo>
                    <a:pt x="0" y="740"/>
                  </a:lnTo>
                  <a:lnTo>
                    <a:pt x="45" y="738"/>
                  </a:lnTo>
                  <a:lnTo>
                    <a:pt x="43" y="686"/>
                  </a:lnTo>
                  <a:lnTo>
                    <a:pt x="77" y="594"/>
                  </a:lnTo>
                  <a:lnTo>
                    <a:pt x="78" y="549"/>
                  </a:lnTo>
                  <a:lnTo>
                    <a:pt x="43" y="529"/>
                  </a:lnTo>
                  <a:lnTo>
                    <a:pt x="80" y="501"/>
                  </a:lnTo>
                  <a:lnTo>
                    <a:pt x="77" y="466"/>
                  </a:lnTo>
                  <a:lnTo>
                    <a:pt x="139" y="501"/>
                  </a:lnTo>
                  <a:lnTo>
                    <a:pt x="244" y="466"/>
                  </a:lnTo>
                  <a:lnTo>
                    <a:pt x="206" y="433"/>
                  </a:lnTo>
                  <a:lnTo>
                    <a:pt x="212" y="383"/>
                  </a:lnTo>
                  <a:lnTo>
                    <a:pt x="265" y="364"/>
                  </a:lnTo>
                  <a:lnTo>
                    <a:pt x="293" y="299"/>
                  </a:lnTo>
                  <a:lnTo>
                    <a:pt x="175" y="206"/>
                  </a:lnTo>
                  <a:lnTo>
                    <a:pt x="179" y="126"/>
                  </a:lnTo>
                  <a:lnTo>
                    <a:pt x="252" y="84"/>
                  </a:lnTo>
                  <a:lnTo>
                    <a:pt x="393" y="70"/>
                  </a:lnTo>
                  <a:lnTo>
                    <a:pt x="502" y="41"/>
                  </a:lnTo>
                  <a:lnTo>
                    <a:pt x="533" y="37"/>
                  </a:lnTo>
                  <a:lnTo>
                    <a:pt x="596" y="0"/>
                  </a:lnTo>
                  <a:lnTo>
                    <a:pt x="675" y="13"/>
                  </a:lnTo>
                  <a:lnTo>
                    <a:pt x="758" y="21"/>
                  </a:lnTo>
                  <a:lnTo>
                    <a:pt x="823" y="57"/>
                  </a:lnTo>
                  <a:lnTo>
                    <a:pt x="880" y="68"/>
                  </a:lnTo>
                  <a:lnTo>
                    <a:pt x="941" y="127"/>
                  </a:lnTo>
                  <a:lnTo>
                    <a:pt x="996" y="124"/>
                  </a:lnTo>
                  <a:lnTo>
                    <a:pt x="1075" y="80"/>
                  </a:lnTo>
                  <a:lnTo>
                    <a:pt x="1147" y="84"/>
                  </a:lnTo>
                  <a:lnTo>
                    <a:pt x="1202" y="80"/>
                  </a:lnTo>
                  <a:lnTo>
                    <a:pt x="1244" y="57"/>
                  </a:lnTo>
                  <a:lnTo>
                    <a:pt x="1319" y="96"/>
                  </a:lnTo>
                  <a:lnTo>
                    <a:pt x="1395" y="151"/>
                  </a:lnTo>
                  <a:lnTo>
                    <a:pt x="1456" y="112"/>
                  </a:lnTo>
                  <a:lnTo>
                    <a:pt x="1480" y="171"/>
                  </a:lnTo>
                  <a:lnTo>
                    <a:pt x="1502" y="214"/>
                  </a:lnTo>
                  <a:lnTo>
                    <a:pt x="1588" y="250"/>
                  </a:lnTo>
                  <a:lnTo>
                    <a:pt x="1641" y="320"/>
                  </a:lnTo>
                  <a:lnTo>
                    <a:pt x="1675" y="322"/>
                  </a:lnTo>
                  <a:lnTo>
                    <a:pt x="1702" y="299"/>
                  </a:lnTo>
                  <a:lnTo>
                    <a:pt x="1740" y="334"/>
                  </a:lnTo>
                  <a:lnTo>
                    <a:pt x="1779" y="389"/>
                  </a:lnTo>
                  <a:lnTo>
                    <a:pt x="1793" y="458"/>
                  </a:lnTo>
                  <a:lnTo>
                    <a:pt x="1824" y="494"/>
                  </a:lnTo>
                  <a:lnTo>
                    <a:pt x="1846" y="543"/>
                  </a:lnTo>
                  <a:lnTo>
                    <a:pt x="1872" y="572"/>
                  </a:lnTo>
                  <a:lnTo>
                    <a:pt x="1840" y="677"/>
                  </a:lnTo>
                  <a:lnTo>
                    <a:pt x="1775" y="714"/>
                  </a:lnTo>
                  <a:lnTo>
                    <a:pt x="1787" y="769"/>
                  </a:lnTo>
                  <a:lnTo>
                    <a:pt x="1748" y="801"/>
                  </a:lnTo>
                  <a:lnTo>
                    <a:pt x="1720" y="805"/>
                  </a:lnTo>
                  <a:lnTo>
                    <a:pt x="1726" y="889"/>
                  </a:lnTo>
                  <a:lnTo>
                    <a:pt x="1693" y="921"/>
                  </a:lnTo>
                  <a:lnTo>
                    <a:pt x="1639" y="911"/>
                  </a:lnTo>
                  <a:lnTo>
                    <a:pt x="1614" y="868"/>
                  </a:lnTo>
                  <a:lnTo>
                    <a:pt x="1586" y="887"/>
                  </a:lnTo>
                  <a:lnTo>
                    <a:pt x="1596" y="938"/>
                  </a:lnTo>
                  <a:lnTo>
                    <a:pt x="1661" y="946"/>
                  </a:lnTo>
                  <a:lnTo>
                    <a:pt x="1716" y="990"/>
                  </a:lnTo>
                  <a:lnTo>
                    <a:pt x="1767" y="1001"/>
                  </a:lnTo>
                  <a:lnTo>
                    <a:pt x="1801" y="1035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46" name="Freeform 110"/>
            <p:cNvSpPr>
              <a:spLocks/>
            </p:cNvSpPr>
            <p:nvPr/>
          </p:nvSpPr>
          <p:spPr bwMode="gray">
            <a:xfrm>
              <a:off x="1694" y="2177"/>
              <a:ext cx="936" cy="666"/>
            </a:xfrm>
            <a:custGeom>
              <a:avLst/>
              <a:gdLst>
                <a:gd name="T0" fmla="*/ 445 w 1872"/>
                <a:gd name="T1" fmla="*/ 276 h 1330"/>
                <a:gd name="T2" fmla="*/ 426 w 1872"/>
                <a:gd name="T3" fmla="*/ 279 h 1330"/>
                <a:gd name="T4" fmla="*/ 397 w 1872"/>
                <a:gd name="T5" fmla="*/ 279 h 1330"/>
                <a:gd name="T6" fmla="*/ 381 w 1872"/>
                <a:gd name="T7" fmla="*/ 296 h 1330"/>
                <a:gd name="T8" fmla="*/ 343 w 1872"/>
                <a:gd name="T9" fmla="*/ 274 h 1330"/>
                <a:gd name="T10" fmla="*/ 308 w 1872"/>
                <a:gd name="T11" fmla="*/ 269 h 1330"/>
                <a:gd name="T12" fmla="*/ 275 w 1872"/>
                <a:gd name="T13" fmla="*/ 273 h 1330"/>
                <a:gd name="T14" fmla="*/ 262 w 1872"/>
                <a:gd name="T15" fmla="*/ 288 h 1330"/>
                <a:gd name="T16" fmla="*/ 260 w 1872"/>
                <a:gd name="T17" fmla="*/ 309 h 1330"/>
                <a:gd name="T18" fmla="*/ 225 w 1872"/>
                <a:gd name="T19" fmla="*/ 329 h 1330"/>
                <a:gd name="T20" fmla="*/ 204 w 1872"/>
                <a:gd name="T21" fmla="*/ 313 h 1330"/>
                <a:gd name="T22" fmla="*/ 155 w 1872"/>
                <a:gd name="T23" fmla="*/ 287 h 1330"/>
                <a:gd name="T24" fmla="*/ 113 w 1872"/>
                <a:gd name="T25" fmla="*/ 280 h 1330"/>
                <a:gd name="T26" fmla="*/ 85 w 1872"/>
                <a:gd name="T27" fmla="*/ 274 h 1330"/>
                <a:gd name="T28" fmla="*/ 64 w 1872"/>
                <a:gd name="T29" fmla="*/ 264 h 1330"/>
                <a:gd name="T30" fmla="*/ 28 w 1872"/>
                <a:gd name="T31" fmla="*/ 256 h 1330"/>
                <a:gd name="T32" fmla="*/ 2 w 1872"/>
                <a:gd name="T33" fmla="*/ 206 h 1330"/>
                <a:gd name="T34" fmla="*/ 12 w 1872"/>
                <a:gd name="T35" fmla="*/ 185 h 1330"/>
                <a:gd name="T36" fmla="*/ 20 w 1872"/>
                <a:gd name="T37" fmla="*/ 149 h 1330"/>
                <a:gd name="T38" fmla="*/ 11 w 1872"/>
                <a:gd name="T39" fmla="*/ 133 h 1330"/>
                <a:gd name="T40" fmla="*/ 20 w 1872"/>
                <a:gd name="T41" fmla="*/ 117 h 1330"/>
                <a:gd name="T42" fmla="*/ 61 w 1872"/>
                <a:gd name="T43" fmla="*/ 117 h 1330"/>
                <a:gd name="T44" fmla="*/ 53 w 1872"/>
                <a:gd name="T45" fmla="*/ 96 h 1330"/>
                <a:gd name="T46" fmla="*/ 74 w 1872"/>
                <a:gd name="T47" fmla="*/ 75 h 1330"/>
                <a:gd name="T48" fmla="*/ 45 w 1872"/>
                <a:gd name="T49" fmla="*/ 32 h 1330"/>
                <a:gd name="T50" fmla="*/ 99 w 1872"/>
                <a:gd name="T51" fmla="*/ 18 h 1330"/>
                <a:gd name="T52" fmla="*/ 134 w 1872"/>
                <a:gd name="T53" fmla="*/ 10 h 1330"/>
                <a:gd name="T54" fmla="*/ 169 w 1872"/>
                <a:gd name="T55" fmla="*/ 4 h 1330"/>
                <a:gd name="T56" fmla="*/ 206 w 1872"/>
                <a:gd name="T57" fmla="*/ 15 h 1330"/>
                <a:gd name="T58" fmla="*/ 235 w 1872"/>
                <a:gd name="T59" fmla="*/ 32 h 1330"/>
                <a:gd name="T60" fmla="*/ 269 w 1872"/>
                <a:gd name="T61" fmla="*/ 20 h 1330"/>
                <a:gd name="T62" fmla="*/ 301 w 1872"/>
                <a:gd name="T63" fmla="*/ 20 h 1330"/>
                <a:gd name="T64" fmla="*/ 330 w 1872"/>
                <a:gd name="T65" fmla="*/ 24 h 1330"/>
                <a:gd name="T66" fmla="*/ 364 w 1872"/>
                <a:gd name="T67" fmla="*/ 28 h 1330"/>
                <a:gd name="T68" fmla="*/ 376 w 1872"/>
                <a:gd name="T69" fmla="*/ 54 h 1330"/>
                <a:gd name="T70" fmla="*/ 411 w 1872"/>
                <a:gd name="T71" fmla="*/ 80 h 1330"/>
                <a:gd name="T72" fmla="*/ 426 w 1872"/>
                <a:gd name="T73" fmla="*/ 75 h 1330"/>
                <a:gd name="T74" fmla="*/ 445 w 1872"/>
                <a:gd name="T75" fmla="*/ 98 h 1330"/>
                <a:gd name="T76" fmla="*/ 456 w 1872"/>
                <a:gd name="T77" fmla="*/ 124 h 1330"/>
                <a:gd name="T78" fmla="*/ 468 w 1872"/>
                <a:gd name="T79" fmla="*/ 143 h 1330"/>
                <a:gd name="T80" fmla="*/ 444 w 1872"/>
                <a:gd name="T81" fmla="*/ 179 h 1330"/>
                <a:gd name="T82" fmla="*/ 437 w 1872"/>
                <a:gd name="T83" fmla="*/ 201 h 1330"/>
                <a:gd name="T84" fmla="*/ 432 w 1872"/>
                <a:gd name="T85" fmla="*/ 223 h 1330"/>
                <a:gd name="T86" fmla="*/ 410 w 1872"/>
                <a:gd name="T87" fmla="*/ 228 h 1330"/>
                <a:gd name="T88" fmla="*/ 397 w 1872"/>
                <a:gd name="T89" fmla="*/ 222 h 1330"/>
                <a:gd name="T90" fmla="*/ 416 w 1872"/>
                <a:gd name="T91" fmla="*/ 237 h 1330"/>
                <a:gd name="T92" fmla="*/ 442 w 1872"/>
                <a:gd name="T93" fmla="*/ 251 h 133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72"/>
                <a:gd name="T142" fmla="*/ 0 h 1330"/>
                <a:gd name="T143" fmla="*/ 1872 w 1872"/>
                <a:gd name="T144" fmla="*/ 1330 h 133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72" h="1330">
                  <a:moveTo>
                    <a:pt x="1801" y="1035"/>
                  </a:moveTo>
                  <a:lnTo>
                    <a:pt x="1779" y="1102"/>
                  </a:lnTo>
                  <a:lnTo>
                    <a:pt x="1736" y="1082"/>
                  </a:lnTo>
                  <a:lnTo>
                    <a:pt x="1702" y="1115"/>
                  </a:lnTo>
                  <a:lnTo>
                    <a:pt x="1655" y="1072"/>
                  </a:lnTo>
                  <a:lnTo>
                    <a:pt x="1586" y="1114"/>
                  </a:lnTo>
                  <a:lnTo>
                    <a:pt x="1588" y="1184"/>
                  </a:lnTo>
                  <a:lnTo>
                    <a:pt x="1521" y="1180"/>
                  </a:lnTo>
                  <a:lnTo>
                    <a:pt x="1421" y="1068"/>
                  </a:lnTo>
                  <a:lnTo>
                    <a:pt x="1372" y="1094"/>
                  </a:lnTo>
                  <a:lnTo>
                    <a:pt x="1279" y="1049"/>
                  </a:lnTo>
                  <a:lnTo>
                    <a:pt x="1232" y="1072"/>
                  </a:lnTo>
                  <a:lnTo>
                    <a:pt x="1138" y="1062"/>
                  </a:lnTo>
                  <a:lnTo>
                    <a:pt x="1100" y="1090"/>
                  </a:lnTo>
                  <a:lnTo>
                    <a:pt x="1092" y="1155"/>
                  </a:lnTo>
                  <a:lnTo>
                    <a:pt x="1045" y="1149"/>
                  </a:lnTo>
                  <a:lnTo>
                    <a:pt x="1055" y="1184"/>
                  </a:lnTo>
                  <a:lnTo>
                    <a:pt x="1039" y="1234"/>
                  </a:lnTo>
                  <a:lnTo>
                    <a:pt x="968" y="1330"/>
                  </a:lnTo>
                  <a:lnTo>
                    <a:pt x="897" y="1314"/>
                  </a:lnTo>
                  <a:lnTo>
                    <a:pt x="821" y="1304"/>
                  </a:lnTo>
                  <a:lnTo>
                    <a:pt x="813" y="1251"/>
                  </a:lnTo>
                  <a:lnTo>
                    <a:pt x="728" y="1190"/>
                  </a:lnTo>
                  <a:lnTo>
                    <a:pt x="618" y="1147"/>
                  </a:lnTo>
                  <a:lnTo>
                    <a:pt x="521" y="1149"/>
                  </a:lnTo>
                  <a:lnTo>
                    <a:pt x="452" y="1117"/>
                  </a:lnTo>
                  <a:lnTo>
                    <a:pt x="389" y="1121"/>
                  </a:lnTo>
                  <a:lnTo>
                    <a:pt x="338" y="1092"/>
                  </a:lnTo>
                  <a:lnTo>
                    <a:pt x="281" y="1056"/>
                  </a:lnTo>
                  <a:lnTo>
                    <a:pt x="256" y="1054"/>
                  </a:lnTo>
                  <a:lnTo>
                    <a:pt x="185" y="1021"/>
                  </a:lnTo>
                  <a:lnTo>
                    <a:pt x="112" y="1023"/>
                  </a:lnTo>
                  <a:lnTo>
                    <a:pt x="61" y="911"/>
                  </a:lnTo>
                  <a:lnTo>
                    <a:pt x="6" y="822"/>
                  </a:lnTo>
                  <a:lnTo>
                    <a:pt x="0" y="740"/>
                  </a:lnTo>
                  <a:lnTo>
                    <a:pt x="45" y="738"/>
                  </a:lnTo>
                  <a:lnTo>
                    <a:pt x="43" y="686"/>
                  </a:lnTo>
                  <a:lnTo>
                    <a:pt x="77" y="594"/>
                  </a:lnTo>
                  <a:lnTo>
                    <a:pt x="78" y="549"/>
                  </a:lnTo>
                  <a:lnTo>
                    <a:pt x="43" y="529"/>
                  </a:lnTo>
                  <a:lnTo>
                    <a:pt x="80" y="501"/>
                  </a:lnTo>
                  <a:lnTo>
                    <a:pt x="77" y="466"/>
                  </a:lnTo>
                  <a:lnTo>
                    <a:pt x="139" y="501"/>
                  </a:lnTo>
                  <a:lnTo>
                    <a:pt x="244" y="466"/>
                  </a:lnTo>
                  <a:lnTo>
                    <a:pt x="206" y="433"/>
                  </a:lnTo>
                  <a:lnTo>
                    <a:pt x="212" y="383"/>
                  </a:lnTo>
                  <a:lnTo>
                    <a:pt x="265" y="364"/>
                  </a:lnTo>
                  <a:lnTo>
                    <a:pt x="293" y="299"/>
                  </a:lnTo>
                  <a:lnTo>
                    <a:pt x="175" y="206"/>
                  </a:lnTo>
                  <a:lnTo>
                    <a:pt x="179" y="126"/>
                  </a:lnTo>
                  <a:lnTo>
                    <a:pt x="252" y="84"/>
                  </a:lnTo>
                  <a:lnTo>
                    <a:pt x="393" y="70"/>
                  </a:lnTo>
                  <a:lnTo>
                    <a:pt x="502" y="41"/>
                  </a:lnTo>
                  <a:lnTo>
                    <a:pt x="533" y="37"/>
                  </a:lnTo>
                  <a:lnTo>
                    <a:pt x="596" y="0"/>
                  </a:lnTo>
                  <a:lnTo>
                    <a:pt x="675" y="13"/>
                  </a:lnTo>
                  <a:lnTo>
                    <a:pt x="758" y="21"/>
                  </a:lnTo>
                  <a:lnTo>
                    <a:pt x="823" y="57"/>
                  </a:lnTo>
                  <a:lnTo>
                    <a:pt x="880" y="68"/>
                  </a:lnTo>
                  <a:lnTo>
                    <a:pt x="941" y="127"/>
                  </a:lnTo>
                  <a:lnTo>
                    <a:pt x="996" y="124"/>
                  </a:lnTo>
                  <a:lnTo>
                    <a:pt x="1075" y="80"/>
                  </a:lnTo>
                  <a:lnTo>
                    <a:pt x="1147" y="84"/>
                  </a:lnTo>
                  <a:lnTo>
                    <a:pt x="1202" y="80"/>
                  </a:lnTo>
                  <a:lnTo>
                    <a:pt x="1244" y="57"/>
                  </a:lnTo>
                  <a:lnTo>
                    <a:pt x="1319" y="96"/>
                  </a:lnTo>
                  <a:lnTo>
                    <a:pt x="1395" y="151"/>
                  </a:lnTo>
                  <a:lnTo>
                    <a:pt x="1456" y="112"/>
                  </a:lnTo>
                  <a:lnTo>
                    <a:pt x="1480" y="171"/>
                  </a:lnTo>
                  <a:lnTo>
                    <a:pt x="1502" y="214"/>
                  </a:lnTo>
                  <a:lnTo>
                    <a:pt x="1588" y="250"/>
                  </a:lnTo>
                  <a:lnTo>
                    <a:pt x="1641" y="320"/>
                  </a:lnTo>
                  <a:lnTo>
                    <a:pt x="1675" y="322"/>
                  </a:lnTo>
                  <a:lnTo>
                    <a:pt x="1702" y="299"/>
                  </a:lnTo>
                  <a:lnTo>
                    <a:pt x="1740" y="334"/>
                  </a:lnTo>
                  <a:lnTo>
                    <a:pt x="1779" y="389"/>
                  </a:lnTo>
                  <a:lnTo>
                    <a:pt x="1793" y="458"/>
                  </a:lnTo>
                  <a:lnTo>
                    <a:pt x="1824" y="494"/>
                  </a:lnTo>
                  <a:lnTo>
                    <a:pt x="1846" y="543"/>
                  </a:lnTo>
                  <a:lnTo>
                    <a:pt x="1872" y="572"/>
                  </a:lnTo>
                  <a:lnTo>
                    <a:pt x="1840" y="677"/>
                  </a:lnTo>
                  <a:lnTo>
                    <a:pt x="1775" y="714"/>
                  </a:lnTo>
                  <a:lnTo>
                    <a:pt x="1787" y="769"/>
                  </a:lnTo>
                  <a:lnTo>
                    <a:pt x="1748" y="801"/>
                  </a:lnTo>
                  <a:lnTo>
                    <a:pt x="1720" y="805"/>
                  </a:lnTo>
                  <a:lnTo>
                    <a:pt x="1726" y="889"/>
                  </a:lnTo>
                  <a:lnTo>
                    <a:pt x="1693" y="921"/>
                  </a:lnTo>
                  <a:lnTo>
                    <a:pt x="1639" y="911"/>
                  </a:lnTo>
                  <a:lnTo>
                    <a:pt x="1614" y="868"/>
                  </a:lnTo>
                  <a:lnTo>
                    <a:pt x="1586" y="887"/>
                  </a:lnTo>
                  <a:lnTo>
                    <a:pt x="1596" y="938"/>
                  </a:lnTo>
                  <a:lnTo>
                    <a:pt x="1661" y="946"/>
                  </a:lnTo>
                  <a:lnTo>
                    <a:pt x="1716" y="990"/>
                  </a:lnTo>
                  <a:lnTo>
                    <a:pt x="1767" y="1001"/>
                  </a:lnTo>
                  <a:lnTo>
                    <a:pt x="1801" y="1035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47" name="Freeform 111"/>
            <p:cNvSpPr>
              <a:spLocks/>
            </p:cNvSpPr>
            <p:nvPr/>
          </p:nvSpPr>
          <p:spPr bwMode="gray">
            <a:xfrm>
              <a:off x="2241" y="2635"/>
              <a:ext cx="911" cy="693"/>
            </a:xfrm>
            <a:custGeom>
              <a:avLst/>
              <a:gdLst>
                <a:gd name="T0" fmla="*/ 300 w 1823"/>
                <a:gd name="T1" fmla="*/ 274 h 1385"/>
                <a:gd name="T2" fmla="*/ 284 w 1823"/>
                <a:gd name="T3" fmla="*/ 262 h 1385"/>
                <a:gd name="T4" fmla="*/ 269 w 1823"/>
                <a:gd name="T5" fmla="*/ 266 h 1385"/>
                <a:gd name="T6" fmla="*/ 248 w 1823"/>
                <a:gd name="T7" fmla="*/ 249 h 1385"/>
                <a:gd name="T8" fmla="*/ 236 w 1823"/>
                <a:gd name="T9" fmla="*/ 235 h 1385"/>
                <a:gd name="T10" fmla="*/ 232 w 1823"/>
                <a:gd name="T11" fmla="*/ 246 h 1385"/>
                <a:gd name="T12" fmla="*/ 222 w 1823"/>
                <a:gd name="T13" fmla="*/ 252 h 1385"/>
                <a:gd name="T14" fmla="*/ 218 w 1823"/>
                <a:gd name="T15" fmla="*/ 270 h 1385"/>
                <a:gd name="T16" fmla="*/ 195 w 1823"/>
                <a:gd name="T17" fmla="*/ 293 h 1385"/>
                <a:gd name="T18" fmla="*/ 201 w 1823"/>
                <a:gd name="T19" fmla="*/ 318 h 1385"/>
                <a:gd name="T20" fmla="*/ 188 w 1823"/>
                <a:gd name="T21" fmla="*/ 338 h 1385"/>
                <a:gd name="T22" fmla="*/ 167 w 1823"/>
                <a:gd name="T23" fmla="*/ 345 h 1385"/>
                <a:gd name="T24" fmla="*/ 148 w 1823"/>
                <a:gd name="T25" fmla="*/ 338 h 1385"/>
                <a:gd name="T26" fmla="*/ 132 w 1823"/>
                <a:gd name="T27" fmla="*/ 302 h 1385"/>
                <a:gd name="T28" fmla="*/ 111 w 1823"/>
                <a:gd name="T29" fmla="*/ 270 h 1385"/>
                <a:gd name="T30" fmla="*/ 90 w 1823"/>
                <a:gd name="T31" fmla="*/ 257 h 1385"/>
                <a:gd name="T32" fmla="*/ 87 w 1823"/>
                <a:gd name="T33" fmla="*/ 239 h 1385"/>
                <a:gd name="T34" fmla="*/ 65 w 1823"/>
                <a:gd name="T35" fmla="*/ 253 h 1385"/>
                <a:gd name="T36" fmla="*/ 53 w 1823"/>
                <a:gd name="T37" fmla="*/ 209 h 1385"/>
                <a:gd name="T38" fmla="*/ 51 w 1823"/>
                <a:gd name="T39" fmla="*/ 156 h 1385"/>
                <a:gd name="T40" fmla="*/ 40 w 1823"/>
                <a:gd name="T41" fmla="*/ 128 h 1385"/>
                <a:gd name="T42" fmla="*/ 49 w 1823"/>
                <a:gd name="T43" fmla="*/ 117 h 1385"/>
                <a:gd name="T44" fmla="*/ 26 w 1823"/>
                <a:gd name="T45" fmla="*/ 77 h 1385"/>
                <a:gd name="T46" fmla="*/ 2 w 1823"/>
                <a:gd name="T47" fmla="*/ 45 h 1385"/>
                <a:gd name="T48" fmla="*/ 35 w 1823"/>
                <a:gd name="T49" fmla="*/ 40 h 1385"/>
                <a:gd name="T50" fmla="*/ 70 w 1823"/>
                <a:gd name="T51" fmla="*/ 45 h 1385"/>
                <a:gd name="T52" fmla="*/ 107 w 1823"/>
                <a:gd name="T53" fmla="*/ 67 h 1385"/>
                <a:gd name="T54" fmla="*/ 124 w 1823"/>
                <a:gd name="T55" fmla="*/ 50 h 1385"/>
                <a:gd name="T56" fmla="*/ 152 w 1823"/>
                <a:gd name="T57" fmla="*/ 50 h 1385"/>
                <a:gd name="T58" fmla="*/ 171 w 1823"/>
                <a:gd name="T59" fmla="*/ 47 h 1385"/>
                <a:gd name="T60" fmla="*/ 168 w 1823"/>
                <a:gd name="T61" fmla="*/ 22 h 1385"/>
                <a:gd name="T62" fmla="*/ 193 w 1823"/>
                <a:gd name="T63" fmla="*/ 0 h 1385"/>
                <a:gd name="T64" fmla="*/ 208 w 1823"/>
                <a:gd name="T65" fmla="*/ 22 h 1385"/>
                <a:gd name="T66" fmla="*/ 240 w 1823"/>
                <a:gd name="T67" fmla="*/ 35 h 1385"/>
                <a:gd name="T68" fmla="*/ 261 w 1823"/>
                <a:gd name="T69" fmla="*/ 65 h 1385"/>
                <a:gd name="T70" fmla="*/ 284 w 1823"/>
                <a:gd name="T71" fmla="*/ 54 h 1385"/>
                <a:gd name="T72" fmla="*/ 310 w 1823"/>
                <a:gd name="T73" fmla="*/ 64 h 1385"/>
                <a:gd name="T74" fmla="*/ 358 w 1823"/>
                <a:gd name="T75" fmla="*/ 68 h 1385"/>
                <a:gd name="T76" fmla="*/ 390 w 1823"/>
                <a:gd name="T77" fmla="*/ 73 h 1385"/>
                <a:gd name="T78" fmla="*/ 419 w 1823"/>
                <a:gd name="T79" fmla="*/ 84 h 1385"/>
                <a:gd name="T80" fmla="*/ 448 w 1823"/>
                <a:gd name="T81" fmla="*/ 89 h 1385"/>
                <a:gd name="T82" fmla="*/ 455 w 1823"/>
                <a:gd name="T83" fmla="*/ 130 h 1385"/>
                <a:gd name="T84" fmla="*/ 431 w 1823"/>
                <a:gd name="T85" fmla="*/ 144 h 1385"/>
                <a:gd name="T86" fmla="*/ 396 w 1823"/>
                <a:gd name="T87" fmla="*/ 155 h 1385"/>
                <a:gd name="T88" fmla="*/ 417 w 1823"/>
                <a:gd name="T89" fmla="*/ 193 h 1385"/>
                <a:gd name="T90" fmla="*/ 433 w 1823"/>
                <a:gd name="T91" fmla="*/ 227 h 1385"/>
                <a:gd name="T92" fmla="*/ 417 w 1823"/>
                <a:gd name="T93" fmla="*/ 246 h 1385"/>
                <a:gd name="T94" fmla="*/ 397 w 1823"/>
                <a:gd name="T95" fmla="*/ 227 h 1385"/>
                <a:gd name="T96" fmla="*/ 379 w 1823"/>
                <a:gd name="T97" fmla="*/ 214 h 1385"/>
                <a:gd name="T98" fmla="*/ 361 w 1823"/>
                <a:gd name="T99" fmla="*/ 210 h 1385"/>
                <a:gd name="T100" fmla="*/ 355 w 1823"/>
                <a:gd name="T101" fmla="*/ 224 h 1385"/>
                <a:gd name="T102" fmla="*/ 344 w 1823"/>
                <a:gd name="T103" fmla="*/ 240 h 1385"/>
                <a:gd name="T104" fmla="*/ 312 w 1823"/>
                <a:gd name="T105" fmla="*/ 227 h 1385"/>
                <a:gd name="T106" fmla="*/ 300 w 1823"/>
                <a:gd name="T107" fmla="*/ 247 h 1385"/>
                <a:gd name="T108" fmla="*/ 320 w 1823"/>
                <a:gd name="T109" fmla="*/ 253 h 138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23"/>
                <a:gd name="T166" fmla="*/ 0 h 1385"/>
                <a:gd name="T167" fmla="*/ 1823 w 1823"/>
                <a:gd name="T168" fmla="*/ 1385 h 138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23" h="1385">
                  <a:moveTo>
                    <a:pt x="1301" y="1068"/>
                  </a:moveTo>
                  <a:lnTo>
                    <a:pt x="1203" y="1096"/>
                  </a:lnTo>
                  <a:lnTo>
                    <a:pt x="1142" y="1088"/>
                  </a:lnTo>
                  <a:lnTo>
                    <a:pt x="1138" y="1047"/>
                  </a:lnTo>
                  <a:lnTo>
                    <a:pt x="1105" y="1025"/>
                  </a:lnTo>
                  <a:lnTo>
                    <a:pt x="1077" y="1061"/>
                  </a:lnTo>
                  <a:lnTo>
                    <a:pt x="1014" y="1066"/>
                  </a:lnTo>
                  <a:lnTo>
                    <a:pt x="992" y="996"/>
                  </a:lnTo>
                  <a:lnTo>
                    <a:pt x="992" y="942"/>
                  </a:lnTo>
                  <a:lnTo>
                    <a:pt x="945" y="939"/>
                  </a:lnTo>
                  <a:lnTo>
                    <a:pt x="916" y="954"/>
                  </a:lnTo>
                  <a:lnTo>
                    <a:pt x="929" y="982"/>
                  </a:lnTo>
                  <a:lnTo>
                    <a:pt x="923" y="1005"/>
                  </a:lnTo>
                  <a:lnTo>
                    <a:pt x="890" y="1007"/>
                  </a:lnTo>
                  <a:lnTo>
                    <a:pt x="866" y="1033"/>
                  </a:lnTo>
                  <a:lnTo>
                    <a:pt x="874" y="1078"/>
                  </a:lnTo>
                  <a:lnTo>
                    <a:pt x="817" y="1149"/>
                  </a:lnTo>
                  <a:lnTo>
                    <a:pt x="780" y="1169"/>
                  </a:lnTo>
                  <a:lnTo>
                    <a:pt x="780" y="1234"/>
                  </a:lnTo>
                  <a:lnTo>
                    <a:pt x="805" y="1271"/>
                  </a:lnTo>
                  <a:lnTo>
                    <a:pt x="801" y="1326"/>
                  </a:lnTo>
                  <a:lnTo>
                    <a:pt x="752" y="1352"/>
                  </a:lnTo>
                  <a:lnTo>
                    <a:pt x="742" y="1330"/>
                  </a:lnTo>
                  <a:lnTo>
                    <a:pt x="670" y="1377"/>
                  </a:lnTo>
                  <a:lnTo>
                    <a:pt x="632" y="1385"/>
                  </a:lnTo>
                  <a:lnTo>
                    <a:pt x="595" y="1352"/>
                  </a:lnTo>
                  <a:lnTo>
                    <a:pt x="563" y="1273"/>
                  </a:lnTo>
                  <a:lnTo>
                    <a:pt x="528" y="1206"/>
                  </a:lnTo>
                  <a:lnTo>
                    <a:pt x="500" y="1163"/>
                  </a:lnTo>
                  <a:lnTo>
                    <a:pt x="445" y="1078"/>
                  </a:lnTo>
                  <a:lnTo>
                    <a:pt x="396" y="1076"/>
                  </a:lnTo>
                  <a:lnTo>
                    <a:pt x="362" y="1025"/>
                  </a:lnTo>
                  <a:lnTo>
                    <a:pt x="378" y="988"/>
                  </a:lnTo>
                  <a:lnTo>
                    <a:pt x="349" y="954"/>
                  </a:lnTo>
                  <a:lnTo>
                    <a:pt x="303" y="1004"/>
                  </a:lnTo>
                  <a:lnTo>
                    <a:pt x="260" y="1011"/>
                  </a:lnTo>
                  <a:lnTo>
                    <a:pt x="227" y="950"/>
                  </a:lnTo>
                  <a:lnTo>
                    <a:pt x="215" y="834"/>
                  </a:lnTo>
                  <a:lnTo>
                    <a:pt x="211" y="712"/>
                  </a:lnTo>
                  <a:lnTo>
                    <a:pt x="205" y="624"/>
                  </a:lnTo>
                  <a:lnTo>
                    <a:pt x="199" y="582"/>
                  </a:lnTo>
                  <a:lnTo>
                    <a:pt x="160" y="509"/>
                  </a:lnTo>
                  <a:lnTo>
                    <a:pt x="193" y="496"/>
                  </a:lnTo>
                  <a:lnTo>
                    <a:pt x="199" y="468"/>
                  </a:lnTo>
                  <a:lnTo>
                    <a:pt x="136" y="401"/>
                  </a:lnTo>
                  <a:lnTo>
                    <a:pt x="105" y="305"/>
                  </a:lnTo>
                  <a:lnTo>
                    <a:pt x="0" y="240"/>
                  </a:lnTo>
                  <a:lnTo>
                    <a:pt x="8" y="177"/>
                  </a:lnTo>
                  <a:lnTo>
                    <a:pt x="49" y="147"/>
                  </a:lnTo>
                  <a:lnTo>
                    <a:pt x="140" y="157"/>
                  </a:lnTo>
                  <a:lnTo>
                    <a:pt x="189" y="134"/>
                  </a:lnTo>
                  <a:lnTo>
                    <a:pt x="280" y="179"/>
                  </a:lnTo>
                  <a:lnTo>
                    <a:pt x="329" y="153"/>
                  </a:lnTo>
                  <a:lnTo>
                    <a:pt x="429" y="265"/>
                  </a:lnTo>
                  <a:lnTo>
                    <a:pt x="496" y="267"/>
                  </a:lnTo>
                  <a:lnTo>
                    <a:pt x="496" y="200"/>
                  </a:lnTo>
                  <a:lnTo>
                    <a:pt x="563" y="157"/>
                  </a:lnTo>
                  <a:lnTo>
                    <a:pt x="610" y="200"/>
                  </a:lnTo>
                  <a:lnTo>
                    <a:pt x="644" y="167"/>
                  </a:lnTo>
                  <a:lnTo>
                    <a:pt x="687" y="187"/>
                  </a:lnTo>
                  <a:lnTo>
                    <a:pt x="709" y="120"/>
                  </a:lnTo>
                  <a:lnTo>
                    <a:pt x="673" y="86"/>
                  </a:lnTo>
                  <a:lnTo>
                    <a:pt x="677" y="35"/>
                  </a:lnTo>
                  <a:lnTo>
                    <a:pt x="774" y="0"/>
                  </a:lnTo>
                  <a:lnTo>
                    <a:pt x="807" y="17"/>
                  </a:lnTo>
                  <a:lnTo>
                    <a:pt x="833" y="88"/>
                  </a:lnTo>
                  <a:lnTo>
                    <a:pt x="914" y="161"/>
                  </a:lnTo>
                  <a:lnTo>
                    <a:pt x="961" y="138"/>
                  </a:lnTo>
                  <a:lnTo>
                    <a:pt x="988" y="216"/>
                  </a:lnTo>
                  <a:lnTo>
                    <a:pt x="1044" y="260"/>
                  </a:lnTo>
                  <a:lnTo>
                    <a:pt x="1091" y="267"/>
                  </a:lnTo>
                  <a:lnTo>
                    <a:pt x="1138" y="216"/>
                  </a:lnTo>
                  <a:lnTo>
                    <a:pt x="1183" y="195"/>
                  </a:lnTo>
                  <a:lnTo>
                    <a:pt x="1242" y="254"/>
                  </a:lnTo>
                  <a:lnTo>
                    <a:pt x="1335" y="228"/>
                  </a:lnTo>
                  <a:lnTo>
                    <a:pt x="1433" y="269"/>
                  </a:lnTo>
                  <a:lnTo>
                    <a:pt x="1496" y="317"/>
                  </a:lnTo>
                  <a:lnTo>
                    <a:pt x="1561" y="291"/>
                  </a:lnTo>
                  <a:lnTo>
                    <a:pt x="1632" y="336"/>
                  </a:lnTo>
                  <a:lnTo>
                    <a:pt x="1679" y="336"/>
                  </a:lnTo>
                  <a:lnTo>
                    <a:pt x="1681" y="368"/>
                  </a:lnTo>
                  <a:lnTo>
                    <a:pt x="1795" y="356"/>
                  </a:lnTo>
                  <a:lnTo>
                    <a:pt x="1823" y="433"/>
                  </a:lnTo>
                  <a:lnTo>
                    <a:pt x="1821" y="519"/>
                  </a:lnTo>
                  <a:lnTo>
                    <a:pt x="1770" y="527"/>
                  </a:lnTo>
                  <a:lnTo>
                    <a:pt x="1727" y="576"/>
                  </a:lnTo>
                  <a:lnTo>
                    <a:pt x="1620" y="584"/>
                  </a:lnTo>
                  <a:lnTo>
                    <a:pt x="1587" y="618"/>
                  </a:lnTo>
                  <a:lnTo>
                    <a:pt x="1610" y="693"/>
                  </a:lnTo>
                  <a:lnTo>
                    <a:pt x="1669" y="771"/>
                  </a:lnTo>
                  <a:lnTo>
                    <a:pt x="1721" y="815"/>
                  </a:lnTo>
                  <a:lnTo>
                    <a:pt x="1732" y="905"/>
                  </a:lnTo>
                  <a:lnTo>
                    <a:pt x="1731" y="956"/>
                  </a:lnTo>
                  <a:lnTo>
                    <a:pt x="1669" y="984"/>
                  </a:lnTo>
                  <a:lnTo>
                    <a:pt x="1616" y="913"/>
                  </a:lnTo>
                  <a:lnTo>
                    <a:pt x="1591" y="905"/>
                  </a:lnTo>
                  <a:lnTo>
                    <a:pt x="1575" y="838"/>
                  </a:lnTo>
                  <a:lnTo>
                    <a:pt x="1516" y="856"/>
                  </a:lnTo>
                  <a:lnTo>
                    <a:pt x="1463" y="818"/>
                  </a:lnTo>
                  <a:lnTo>
                    <a:pt x="1445" y="838"/>
                  </a:lnTo>
                  <a:lnTo>
                    <a:pt x="1457" y="880"/>
                  </a:lnTo>
                  <a:lnTo>
                    <a:pt x="1421" y="895"/>
                  </a:lnTo>
                  <a:lnTo>
                    <a:pt x="1362" y="909"/>
                  </a:lnTo>
                  <a:lnTo>
                    <a:pt x="1378" y="958"/>
                  </a:lnTo>
                  <a:lnTo>
                    <a:pt x="1313" y="950"/>
                  </a:lnTo>
                  <a:lnTo>
                    <a:pt x="1248" y="907"/>
                  </a:lnTo>
                  <a:lnTo>
                    <a:pt x="1197" y="944"/>
                  </a:lnTo>
                  <a:lnTo>
                    <a:pt x="1201" y="986"/>
                  </a:lnTo>
                  <a:lnTo>
                    <a:pt x="1252" y="1009"/>
                  </a:lnTo>
                  <a:lnTo>
                    <a:pt x="1280" y="1009"/>
                  </a:lnTo>
                  <a:lnTo>
                    <a:pt x="1301" y="1068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48" name="Freeform 112"/>
            <p:cNvSpPr>
              <a:spLocks/>
            </p:cNvSpPr>
            <p:nvPr/>
          </p:nvSpPr>
          <p:spPr bwMode="gray">
            <a:xfrm>
              <a:off x="2241" y="2635"/>
              <a:ext cx="911" cy="693"/>
            </a:xfrm>
            <a:custGeom>
              <a:avLst/>
              <a:gdLst>
                <a:gd name="T0" fmla="*/ 300 w 1823"/>
                <a:gd name="T1" fmla="*/ 274 h 1385"/>
                <a:gd name="T2" fmla="*/ 284 w 1823"/>
                <a:gd name="T3" fmla="*/ 262 h 1385"/>
                <a:gd name="T4" fmla="*/ 269 w 1823"/>
                <a:gd name="T5" fmla="*/ 266 h 1385"/>
                <a:gd name="T6" fmla="*/ 248 w 1823"/>
                <a:gd name="T7" fmla="*/ 249 h 1385"/>
                <a:gd name="T8" fmla="*/ 236 w 1823"/>
                <a:gd name="T9" fmla="*/ 235 h 1385"/>
                <a:gd name="T10" fmla="*/ 232 w 1823"/>
                <a:gd name="T11" fmla="*/ 246 h 1385"/>
                <a:gd name="T12" fmla="*/ 222 w 1823"/>
                <a:gd name="T13" fmla="*/ 252 h 1385"/>
                <a:gd name="T14" fmla="*/ 218 w 1823"/>
                <a:gd name="T15" fmla="*/ 270 h 1385"/>
                <a:gd name="T16" fmla="*/ 195 w 1823"/>
                <a:gd name="T17" fmla="*/ 293 h 1385"/>
                <a:gd name="T18" fmla="*/ 201 w 1823"/>
                <a:gd name="T19" fmla="*/ 318 h 1385"/>
                <a:gd name="T20" fmla="*/ 188 w 1823"/>
                <a:gd name="T21" fmla="*/ 338 h 1385"/>
                <a:gd name="T22" fmla="*/ 167 w 1823"/>
                <a:gd name="T23" fmla="*/ 345 h 1385"/>
                <a:gd name="T24" fmla="*/ 148 w 1823"/>
                <a:gd name="T25" fmla="*/ 338 h 1385"/>
                <a:gd name="T26" fmla="*/ 132 w 1823"/>
                <a:gd name="T27" fmla="*/ 302 h 1385"/>
                <a:gd name="T28" fmla="*/ 111 w 1823"/>
                <a:gd name="T29" fmla="*/ 270 h 1385"/>
                <a:gd name="T30" fmla="*/ 90 w 1823"/>
                <a:gd name="T31" fmla="*/ 257 h 1385"/>
                <a:gd name="T32" fmla="*/ 87 w 1823"/>
                <a:gd name="T33" fmla="*/ 239 h 1385"/>
                <a:gd name="T34" fmla="*/ 65 w 1823"/>
                <a:gd name="T35" fmla="*/ 253 h 1385"/>
                <a:gd name="T36" fmla="*/ 53 w 1823"/>
                <a:gd name="T37" fmla="*/ 209 h 1385"/>
                <a:gd name="T38" fmla="*/ 51 w 1823"/>
                <a:gd name="T39" fmla="*/ 156 h 1385"/>
                <a:gd name="T40" fmla="*/ 40 w 1823"/>
                <a:gd name="T41" fmla="*/ 128 h 1385"/>
                <a:gd name="T42" fmla="*/ 49 w 1823"/>
                <a:gd name="T43" fmla="*/ 117 h 1385"/>
                <a:gd name="T44" fmla="*/ 26 w 1823"/>
                <a:gd name="T45" fmla="*/ 77 h 1385"/>
                <a:gd name="T46" fmla="*/ 2 w 1823"/>
                <a:gd name="T47" fmla="*/ 45 h 1385"/>
                <a:gd name="T48" fmla="*/ 35 w 1823"/>
                <a:gd name="T49" fmla="*/ 40 h 1385"/>
                <a:gd name="T50" fmla="*/ 70 w 1823"/>
                <a:gd name="T51" fmla="*/ 45 h 1385"/>
                <a:gd name="T52" fmla="*/ 107 w 1823"/>
                <a:gd name="T53" fmla="*/ 67 h 1385"/>
                <a:gd name="T54" fmla="*/ 124 w 1823"/>
                <a:gd name="T55" fmla="*/ 50 h 1385"/>
                <a:gd name="T56" fmla="*/ 152 w 1823"/>
                <a:gd name="T57" fmla="*/ 50 h 1385"/>
                <a:gd name="T58" fmla="*/ 171 w 1823"/>
                <a:gd name="T59" fmla="*/ 47 h 1385"/>
                <a:gd name="T60" fmla="*/ 168 w 1823"/>
                <a:gd name="T61" fmla="*/ 22 h 1385"/>
                <a:gd name="T62" fmla="*/ 193 w 1823"/>
                <a:gd name="T63" fmla="*/ 0 h 1385"/>
                <a:gd name="T64" fmla="*/ 208 w 1823"/>
                <a:gd name="T65" fmla="*/ 22 h 1385"/>
                <a:gd name="T66" fmla="*/ 240 w 1823"/>
                <a:gd name="T67" fmla="*/ 35 h 1385"/>
                <a:gd name="T68" fmla="*/ 261 w 1823"/>
                <a:gd name="T69" fmla="*/ 65 h 1385"/>
                <a:gd name="T70" fmla="*/ 284 w 1823"/>
                <a:gd name="T71" fmla="*/ 54 h 1385"/>
                <a:gd name="T72" fmla="*/ 310 w 1823"/>
                <a:gd name="T73" fmla="*/ 64 h 1385"/>
                <a:gd name="T74" fmla="*/ 358 w 1823"/>
                <a:gd name="T75" fmla="*/ 68 h 1385"/>
                <a:gd name="T76" fmla="*/ 390 w 1823"/>
                <a:gd name="T77" fmla="*/ 73 h 1385"/>
                <a:gd name="T78" fmla="*/ 419 w 1823"/>
                <a:gd name="T79" fmla="*/ 84 h 1385"/>
                <a:gd name="T80" fmla="*/ 448 w 1823"/>
                <a:gd name="T81" fmla="*/ 89 h 1385"/>
                <a:gd name="T82" fmla="*/ 455 w 1823"/>
                <a:gd name="T83" fmla="*/ 130 h 1385"/>
                <a:gd name="T84" fmla="*/ 431 w 1823"/>
                <a:gd name="T85" fmla="*/ 144 h 1385"/>
                <a:gd name="T86" fmla="*/ 396 w 1823"/>
                <a:gd name="T87" fmla="*/ 155 h 1385"/>
                <a:gd name="T88" fmla="*/ 417 w 1823"/>
                <a:gd name="T89" fmla="*/ 193 h 1385"/>
                <a:gd name="T90" fmla="*/ 433 w 1823"/>
                <a:gd name="T91" fmla="*/ 227 h 1385"/>
                <a:gd name="T92" fmla="*/ 417 w 1823"/>
                <a:gd name="T93" fmla="*/ 246 h 1385"/>
                <a:gd name="T94" fmla="*/ 397 w 1823"/>
                <a:gd name="T95" fmla="*/ 227 h 1385"/>
                <a:gd name="T96" fmla="*/ 379 w 1823"/>
                <a:gd name="T97" fmla="*/ 214 h 1385"/>
                <a:gd name="T98" fmla="*/ 361 w 1823"/>
                <a:gd name="T99" fmla="*/ 210 h 1385"/>
                <a:gd name="T100" fmla="*/ 355 w 1823"/>
                <a:gd name="T101" fmla="*/ 224 h 1385"/>
                <a:gd name="T102" fmla="*/ 344 w 1823"/>
                <a:gd name="T103" fmla="*/ 240 h 1385"/>
                <a:gd name="T104" fmla="*/ 312 w 1823"/>
                <a:gd name="T105" fmla="*/ 227 h 1385"/>
                <a:gd name="T106" fmla="*/ 300 w 1823"/>
                <a:gd name="T107" fmla="*/ 247 h 1385"/>
                <a:gd name="T108" fmla="*/ 320 w 1823"/>
                <a:gd name="T109" fmla="*/ 253 h 138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23"/>
                <a:gd name="T166" fmla="*/ 0 h 1385"/>
                <a:gd name="T167" fmla="*/ 1823 w 1823"/>
                <a:gd name="T168" fmla="*/ 1385 h 138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23" h="1385">
                  <a:moveTo>
                    <a:pt x="1301" y="1068"/>
                  </a:moveTo>
                  <a:lnTo>
                    <a:pt x="1203" y="1096"/>
                  </a:lnTo>
                  <a:lnTo>
                    <a:pt x="1142" y="1088"/>
                  </a:lnTo>
                  <a:lnTo>
                    <a:pt x="1138" y="1047"/>
                  </a:lnTo>
                  <a:lnTo>
                    <a:pt x="1105" y="1025"/>
                  </a:lnTo>
                  <a:lnTo>
                    <a:pt x="1077" y="1061"/>
                  </a:lnTo>
                  <a:lnTo>
                    <a:pt x="1014" y="1066"/>
                  </a:lnTo>
                  <a:lnTo>
                    <a:pt x="992" y="996"/>
                  </a:lnTo>
                  <a:lnTo>
                    <a:pt x="992" y="942"/>
                  </a:lnTo>
                  <a:lnTo>
                    <a:pt x="945" y="939"/>
                  </a:lnTo>
                  <a:lnTo>
                    <a:pt x="916" y="954"/>
                  </a:lnTo>
                  <a:lnTo>
                    <a:pt x="929" y="982"/>
                  </a:lnTo>
                  <a:lnTo>
                    <a:pt x="923" y="1005"/>
                  </a:lnTo>
                  <a:lnTo>
                    <a:pt x="890" y="1007"/>
                  </a:lnTo>
                  <a:lnTo>
                    <a:pt x="866" y="1033"/>
                  </a:lnTo>
                  <a:lnTo>
                    <a:pt x="874" y="1078"/>
                  </a:lnTo>
                  <a:lnTo>
                    <a:pt x="817" y="1149"/>
                  </a:lnTo>
                  <a:lnTo>
                    <a:pt x="780" y="1169"/>
                  </a:lnTo>
                  <a:lnTo>
                    <a:pt x="780" y="1234"/>
                  </a:lnTo>
                  <a:lnTo>
                    <a:pt x="805" y="1271"/>
                  </a:lnTo>
                  <a:lnTo>
                    <a:pt x="801" y="1326"/>
                  </a:lnTo>
                  <a:lnTo>
                    <a:pt x="752" y="1352"/>
                  </a:lnTo>
                  <a:lnTo>
                    <a:pt x="742" y="1330"/>
                  </a:lnTo>
                  <a:lnTo>
                    <a:pt x="670" y="1377"/>
                  </a:lnTo>
                  <a:lnTo>
                    <a:pt x="632" y="1385"/>
                  </a:lnTo>
                  <a:lnTo>
                    <a:pt x="595" y="1352"/>
                  </a:lnTo>
                  <a:lnTo>
                    <a:pt x="563" y="1273"/>
                  </a:lnTo>
                  <a:lnTo>
                    <a:pt x="528" y="1206"/>
                  </a:lnTo>
                  <a:lnTo>
                    <a:pt x="500" y="1163"/>
                  </a:lnTo>
                  <a:lnTo>
                    <a:pt x="445" y="1078"/>
                  </a:lnTo>
                  <a:lnTo>
                    <a:pt x="396" y="1076"/>
                  </a:lnTo>
                  <a:lnTo>
                    <a:pt x="362" y="1025"/>
                  </a:lnTo>
                  <a:lnTo>
                    <a:pt x="378" y="988"/>
                  </a:lnTo>
                  <a:lnTo>
                    <a:pt x="349" y="954"/>
                  </a:lnTo>
                  <a:lnTo>
                    <a:pt x="303" y="1004"/>
                  </a:lnTo>
                  <a:lnTo>
                    <a:pt x="260" y="1011"/>
                  </a:lnTo>
                  <a:lnTo>
                    <a:pt x="227" y="950"/>
                  </a:lnTo>
                  <a:lnTo>
                    <a:pt x="215" y="834"/>
                  </a:lnTo>
                  <a:lnTo>
                    <a:pt x="211" y="712"/>
                  </a:lnTo>
                  <a:lnTo>
                    <a:pt x="205" y="624"/>
                  </a:lnTo>
                  <a:lnTo>
                    <a:pt x="199" y="582"/>
                  </a:lnTo>
                  <a:lnTo>
                    <a:pt x="160" y="509"/>
                  </a:lnTo>
                  <a:lnTo>
                    <a:pt x="193" y="496"/>
                  </a:lnTo>
                  <a:lnTo>
                    <a:pt x="199" y="468"/>
                  </a:lnTo>
                  <a:lnTo>
                    <a:pt x="136" y="401"/>
                  </a:lnTo>
                  <a:lnTo>
                    <a:pt x="105" y="305"/>
                  </a:lnTo>
                  <a:lnTo>
                    <a:pt x="0" y="240"/>
                  </a:lnTo>
                  <a:lnTo>
                    <a:pt x="8" y="177"/>
                  </a:lnTo>
                  <a:lnTo>
                    <a:pt x="49" y="147"/>
                  </a:lnTo>
                  <a:lnTo>
                    <a:pt x="140" y="157"/>
                  </a:lnTo>
                  <a:lnTo>
                    <a:pt x="189" y="134"/>
                  </a:lnTo>
                  <a:lnTo>
                    <a:pt x="280" y="179"/>
                  </a:lnTo>
                  <a:lnTo>
                    <a:pt x="329" y="153"/>
                  </a:lnTo>
                  <a:lnTo>
                    <a:pt x="429" y="265"/>
                  </a:lnTo>
                  <a:lnTo>
                    <a:pt x="496" y="267"/>
                  </a:lnTo>
                  <a:lnTo>
                    <a:pt x="496" y="200"/>
                  </a:lnTo>
                  <a:lnTo>
                    <a:pt x="563" y="157"/>
                  </a:lnTo>
                  <a:lnTo>
                    <a:pt x="610" y="200"/>
                  </a:lnTo>
                  <a:lnTo>
                    <a:pt x="644" y="167"/>
                  </a:lnTo>
                  <a:lnTo>
                    <a:pt x="687" y="187"/>
                  </a:lnTo>
                  <a:lnTo>
                    <a:pt x="709" y="120"/>
                  </a:lnTo>
                  <a:lnTo>
                    <a:pt x="673" y="86"/>
                  </a:lnTo>
                  <a:lnTo>
                    <a:pt x="677" y="35"/>
                  </a:lnTo>
                  <a:lnTo>
                    <a:pt x="774" y="0"/>
                  </a:lnTo>
                  <a:lnTo>
                    <a:pt x="807" y="17"/>
                  </a:lnTo>
                  <a:lnTo>
                    <a:pt x="833" y="88"/>
                  </a:lnTo>
                  <a:lnTo>
                    <a:pt x="914" y="161"/>
                  </a:lnTo>
                  <a:lnTo>
                    <a:pt x="961" y="138"/>
                  </a:lnTo>
                  <a:lnTo>
                    <a:pt x="988" y="216"/>
                  </a:lnTo>
                  <a:lnTo>
                    <a:pt x="1044" y="260"/>
                  </a:lnTo>
                  <a:lnTo>
                    <a:pt x="1091" y="267"/>
                  </a:lnTo>
                  <a:lnTo>
                    <a:pt x="1138" y="216"/>
                  </a:lnTo>
                  <a:lnTo>
                    <a:pt x="1183" y="195"/>
                  </a:lnTo>
                  <a:lnTo>
                    <a:pt x="1242" y="254"/>
                  </a:lnTo>
                  <a:lnTo>
                    <a:pt x="1335" y="228"/>
                  </a:lnTo>
                  <a:lnTo>
                    <a:pt x="1433" y="269"/>
                  </a:lnTo>
                  <a:lnTo>
                    <a:pt x="1496" y="317"/>
                  </a:lnTo>
                  <a:lnTo>
                    <a:pt x="1561" y="291"/>
                  </a:lnTo>
                  <a:lnTo>
                    <a:pt x="1632" y="336"/>
                  </a:lnTo>
                  <a:lnTo>
                    <a:pt x="1679" y="336"/>
                  </a:lnTo>
                  <a:lnTo>
                    <a:pt x="1681" y="368"/>
                  </a:lnTo>
                  <a:lnTo>
                    <a:pt x="1795" y="356"/>
                  </a:lnTo>
                  <a:lnTo>
                    <a:pt x="1823" y="433"/>
                  </a:lnTo>
                  <a:lnTo>
                    <a:pt x="1821" y="519"/>
                  </a:lnTo>
                  <a:lnTo>
                    <a:pt x="1770" y="527"/>
                  </a:lnTo>
                  <a:lnTo>
                    <a:pt x="1727" y="576"/>
                  </a:lnTo>
                  <a:lnTo>
                    <a:pt x="1620" y="584"/>
                  </a:lnTo>
                  <a:lnTo>
                    <a:pt x="1587" y="618"/>
                  </a:lnTo>
                  <a:lnTo>
                    <a:pt x="1610" y="693"/>
                  </a:lnTo>
                  <a:lnTo>
                    <a:pt x="1669" y="771"/>
                  </a:lnTo>
                  <a:lnTo>
                    <a:pt x="1721" y="815"/>
                  </a:lnTo>
                  <a:lnTo>
                    <a:pt x="1732" y="905"/>
                  </a:lnTo>
                  <a:lnTo>
                    <a:pt x="1731" y="956"/>
                  </a:lnTo>
                  <a:lnTo>
                    <a:pt x="1669" y="984"/>
                  </a:lnTo>
                  <a:lnTo>
                    <a:pt x="1616" y="913"/>
                  </a:lnTo>
                  <a:lnTo>
                    <a:pt x="1591" y="905"/>
                  </a:lnTo>
                  <a:lnTo>
                    <a:pt x="1575" y="838"/>
                  </a:lnTo>
                  <a:lnTo>
                    <a:pt x="1516" y="856"/>
                  </a:lnTo>
                  <a:lnTo>
                    <a:pt x="1463" y="818"/>
                  </a:lnTo>
                  <a:lnTo>
                    <a:pt x="1445" y="838"/>
                  </a:lnTo>
                  <a:lnTo>
                    <a:pt x="1457" y="880"/>
                  </a:lnTo>
                  <a:lnTo>
                    <a:pt x="1421" y="895"/>
                  </a:lnTo>
                  <a:lnTo>
                    <a:pt x="1362" y="909"/>
                  </a:lnTo>
                  <a:lnTo>
                    <a:pt x="1378" y="958"/>
                  </a:lnTo>
                  <a:lnTo>
                    <a:pt x="1313" y="950"/>
                  </a:lnTo>
                  <a:lnTo>
                    <a:pt x="1248" y="907"/>
                  </a:lnTo>
                  <a:lnTo>
                    <a:pt x="1197" y="944"/>
                  </a:lnTo>
                  <a:lnTo>
                    <a:pt x="1201" y="986"/>
                  </a:lnTo>
                  <a:lnTo>
                    <a:pt x="1252" y="1009"/>
                  </a:lnTo>
                  <a:lnTo>
                    <a:pt x="1280" y="1009"/>
                  </a:lnTo>
                  <a:lnTo>
                    <a:pt x="1301" y="1068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49" name="Freeform 113"/>
            <p:cNvSpPr>
              <a:spLocks/>
            </p:cNvSpPr>
            <p:nvPr/>
          </p:nvSpPr>
          <p:spPr bwMode="gray">
            <a:xfrm>
              <a:off x="2685" y="3045"/>
              <a:ext cx="453" cy="398"/>
            </a:xfrm>
            <a:custGeom>
              <a:avLst/>
              <a:gdLst>
                <a:gd name="T0" fmla="*/ 221 w 907"/>
                <a:gd name="T1" fmla="*/ 85 h 796"/>
                <a:gd name="T2" fmla="*/ 221 w 907"/>
                <a:gd name="T3" fmla="*/ 106 h 796"/>
                <a:gd name="T4" fmla="*/ 226 w 907"/>
                <a:gd name="T5" fmla="*/ 130 h 796"/>
                <a:gd name="T6" fmla="*/ 217 w 907"/>
                <a:gd name="T7" fmla="*/ 139 h 796"/>
                <a:gd name="T8" fmla="*/ 209 w 907"/>
                <a:gd name="T9" fmla="*/ 152 h 796"/>
                <a:gd name="T10" fmla="*/ 195 w 907"/>
                <a:gd name="T11" fmla="*/ 160 h 796"/>
                <a:gd name="T12" fmla="*/ 179 w 907"/>
                <a:gd name="T13" fmla="*/ 159 h 796"/>
                <a:gd name="T14" fmla="*/ 165 w 907"/>
                <a:gd name="T15" fmla="*/ 174 h 796"/>
                <a:gd name="T16" fmla="*/ 150 w 907"/>
                <a:gd name="T17" fmla="*/ 168 h 796"/>
                <a:gd name="T18" fmla="*/ 134 w 907"/>
                <a:gd name="T19" fmla="*/ 164 h 796"/>
                <a:gd name="T20" fmla="*/ 120 w 907"/>
                <a:gd name="T21" fmla="*/ 174 h 796"/>
                <a:gd name="T22" fmla="*/ 105 w 907"/>
                <a:gd name="T23" fmla="*/ 184 h 796"/>
                <a:gd name="T24" fmla="*/ 98 w 907"/>
                <a:gd name="T25" fmla="*/ 196 h 796"/>
                <a:gd name="T26" fmla="*/ 70 w 907"/>
                <a:gd name="T27" fmla="*/ 185 h 796"/>
                <a:gd name="T28" fmla="*/ 48 w 907"/>
                <a:gd name="T29" fmla="*/ 199 h 796"/>
                <a:gd name="T30" fmla="*/ 44 w 907"/>
                <a:gd name="T31" fmla="*/ 187 h 796"/>
                <a:gd name="T32" fmla="*/ 34 w 907"/>
                <a:gd name="T33" fmla="*/ 168 h 796"/>
                <a:gd name="T34" fmla="*/ 41 w 907"/>
                <a:gd name="T35" fmla="*/ 126 h 796"/>
                <a:gd name="T36" fmla="*/ 27 w 907"/>
                <a:gd name="T37" fmla="*/ 116 h 796"/>
                <a:gd name="T38" fmla="*/ 6 w 907"/>
                <a:gd name="T39" fmla="*/ 118 h 796"/>
                <a:gd name="T40" fmla="*/ 0 w 907"/>
                <a:gd name="T41" fmla="*/ 98 h 796"/>
                <a:gd name="T42" fmla="*/ 21 w 907"/>
                <a:gd name="T43" fmla="*/ 88 h 796"/>
                <a:gd name="T44" fmla="*/ 30 w 907"/>
                <a:gd name="T45" fmla="*/ 86 h 796"/>
                <a:gd name="T46" fmla="*/ 59 w 907"/>
                <a:gd name="T47" fmla="*/ 83 h 796"/>
                <a:gd name="T48" fmla="*/ 78 w 907"/>
                <a:gd name="T49" fmla="*/ 69 h 796"/>
                <a:gd name="T50" fmla="*/ 98 w 907"/>
                <a:gd name="T51" fmla="*/ 48 h 796"/>
                <a:gd name="T52" fmla="*/ 78 w 907"/>
                <a:gd name="T53" fmla="*/ 42 h 796"/>
                <a:gd name="T54" fmla="*/ 90 w 907"/>
                <a:gd name="T55" fmla="*/ 22 h 796"/>
                <a:gd name="T56" fmla="*/ 122 w 907"/>
                <a:gd name="T57" fmla="*/ 35 h 796"/>
                <a:gd name="T58" fmla="*/ 132 w 907"/>
                <a:gd name="T59" fmla="*/ 19 h 796"/>
                <a:gd name="T60" fmla="*/ 139 w 907"/>
                <a:gd name="T61" fmla="*/ 5 h 796"/>
                <a:gd name="T62" fmla="*/ 157 w 907"/>
                <a:gd name="T63" fmla="*/ 9 h 796"/>
                <a:gd name="T64" fmla="*/ 175 w 907"/>
                <a:gd name="T65" fmla="*/ 22 h 796"/>
                <a:gd name="T66" fmla="*/ 195 w 907"/>
                <a:gd name="T67" fmla="*/ 41 h 796"/>
                <a:gd name="T68" fmla="*/ 216 w 907"/>
                <a:gd name="T69" fmla="*/ 52 h 796"/>
                <a:gd name="T70" fmla="*/ 208 w 907"/>
                <a:gd name="T71" fmla="*/ 78 h 7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07"/>
                <a:gd name="T109" fmla="*/ 0 h 796"/>
                <a:gd name="T110" fmla="*/ 907 w 907"/>
                <a:gd name="T111" fmla="*/ 796 h 7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07" h="796">
                  <a:moveTo>
                    <a:pt x="817" y="333"/>
                  </a:moveTo>
                  <a:lnTo>
                    <a:pt x="884" y="339"/>
                  </a:lnTo>
                  <a:lnTo>
                    <a:pt x="905" y="372"/>
                  </a:lnTo>
                  <a:lnTo>
                    <a:pt x="884" y="424"/>
                  </a:lnTo>
                  <a:lnTo>
                    <a:pt x="880" y="475"/>
                  </a:lnTo>
                  <a:lnTo>
                    <a:pt x="907" y="520"/>
                  </a:lnTo>
                  <a:lnTo>
                    <a:pt x="882" y="569"/>
                  </a:lnTo>
                  <a:lnTo>
                    <a:pt x="870" y="555"/>
                  </a:lnTo>
                  <a:lnTo>
                    <a:pt x="837" y="567"/>
                  </a:lnTo>
                  <a:lnTo>
                    <a:pt x="837" y="607"/>
                  </a:lnTo>
                  <a:lnTo>
                    <a:pt x="801" y="607"/>
                  </a:lnTo>
                  <a:lnTo>
                    <a:pt x="783" y="640"/>
                  </a:lnTo>
                  <a:lnTo>
                    <a:pt x="746" y="620"/>
                  </a:lnTo>
                  <a:lnTo>
                    <a:pt x="717" y="636"/>
                  </a:lnTo>
                  <a:lnTo>
                    <a:pt x="709" y="670"/>
                  </a:lnTo>
                  <a:lnTo>
                    <a:pt x="663" y="695"/>
                  </a:lnTo>
                  <a:lnTo>
                    <a:pt x="640" y="674"/>
                  </a:lnTo>
                  <a:lnTo>
                    <a:pt x="600" y="670"/>
                  </a:lnTo>
                  <a:lnTo>
                    <a:pt x="579" y="630"/>
                  </a:lnTo>
                  <a:lnTo>
                    <a:pt x="539" y="654"/>
                  </a:lnTo>
                  <a:lnTo>
                    <a:pt x="530" y="683"/>
                  </a:lnTo>
                  <a:lnTo>
                    <a:pt x="480" y="695"/>
                  </a:lnTo>
                  <a:lnTo>
                    <a:pt x="449" y="725"/>
                  </a:lnTo>
                  <a:lnTo>
                    <a:pt x="421" y="735"/>
                  </a:lnTo>
                  <a:lnTo>
                    <a:pt x="417" y="756"/>
                  </a:lnTo>
                  <a:lnTo>
                    <a:pt x="392" y="782"/>
                  </a:lnTo>
                  <a:lnTo>
                    <a:pt x="337" y="774"/>
                  </a:lnTo>
                  <a:lnTo>
                    <a:pt x="283" y="740"/>
                  </a:lnTo>
                  <a:lnTo>
                    <a:pt x="246" y="742"/>
                  </a:lnTo>
                  <a:lnTo>
                    <a:pt x="193" y="794"/>
                  </a:lnTo>
                  <a:lnTo>
                    <a:pt x="142" y="796"/>
                  </a:lnTo>
                  <a:lnTo>
                    <a:pt x="179" y="746"/>
                  </a:lnTo>
                  <a:lnTo>
                    <a:pt x="177" y="691"/>
                  </a:lnTo>
                  <a:lnTo>
                    <a:pt x="136" y="672"/>
                  </a:lnTo>
                  <a:lnTo>
                    <a:pt x="114" y="628"/>
                  </a:lnTo>
                  <a:lnTo>
                    <a:pt x="165" y="504"/>
                  </a:lnTo>
                  <a:lnTo>
                    <a:pt x="130" y="459"/>
                  </a:lnTo>
                  <a:lnTo>
                    <a:pt x="108" y="465"/>
                  </a:lnTo>
                  <a:lnTo>
                    <a:pt x="67" y="485"/>
                  </a:lnTo>
                  <a:lnTo>
                    <a:pt x="26" y="473"/>
                  </a:lnTo>
                  <a:lnTo>
                    <a:pt x="22" y="418"/>
                  </a:lnTo>
                  <a:lnTo>
                    <a:pt x="0" y="390"/>
                  </a:lnTo>
                  <a:lnTo>
                    <a:pt x="55" y="329"/>
                  </a:lnTo>
                  <a:lnTo>
                    <a:pt x="85" y="351"/>
                  </a:lnTo>
                  <a:lnTo>
                    <a:pt x="108" y="325"/>
                  </a:lnTo>
                  <a:lnTo>
                    <a:pt x="122" y="341"/>
                  </a:lnTo>
                  <a:lnTo>
                    <a:pt x="191" y="341"/>
                  </a:lnTo>
                  <a:lnTo>
                    <a:pt x="238" y="331"/>
                  </a:lnTo>
                  <a:lnTo>
                    <a:pt x="254" y="266"/>
                  </a:lnTo>
                  <a:lnTo>
                    <a:pt x="315" y="276"/>
                  </a:lnTo>
                  <a:lnTo>
                    <a:pt x="413" y="248"/>
                  </a:lnTo>
                  <a:lnTo>
                    <a:pt x="392" y="189"/>
                  </a:lnTo>
                  <a:lnTo>
                    <a:pt x="364" y="189"/>
                  </a:lnTo>
                  <a:lnTo>
                    <a:pt x="313" y="166"/>
                  </a:lnTo>
                  <a:lnTo>
                    <a:pt x="309" y="124"/>
                  </a:lnTo>
                  <a:lnTo>
                    <a:pt x="360" y="87"/>
                  </a:lnTo>
                  <a:lnTo>
                    <a:pt x="421" y="128"/>
                  </a:lnTo>
                  <a:lnTo>
                    <a:pt x="490" y="138"/>
                  </a:lnTo>
                  <a:lnTo>
                    <a:pt x="476" y="89"/>
                  </a:lnTo>
                  <a:lnTo>
                    <a:pt x="531" y="75"/>
                  </a:lnTo>
                  <a:lnTo>
                    <a:pt x="569" y="60"/>
                  </a:lnTo>
                  <a:lnTo>
                    <a:pt x="557" y="18"/>
                  </a:lnTo>
                  <a:lnTo>
                    <a:pt x="577" y="0"/>
                  </a:lnTo>
                  <a:lnTo>
                    <a:pt x="628" y="36"/>
                  </a:lnTo>
                  <a:lnTo>
                    <a:pt x="687" y="18"/>
                  </a:lnTo>
                  <a:lnTo>
                    <a:pt x="703" y="85"/>
                  </a:lnTo>
                  <a:lnTo>
                    <a:pt x="728" y="93"/>
                  </a:lnTo>
                  <a:lnTo>
                    <a:pt x="781" y="164"/>
                  </a:lnTo>
                  <a:lnTo>
                    <a:pt x="843" y="136"/>
                  </a:lnTo>
                  <a:lnTo>
                    <a:pt x="864" y="209"/>
                  </a:lnTo>
                  <a:lnTo>
                    <a:pt x="884" y="280"/>
                  </a:lnTo>
                  <a:lnTo>
                    <a:pt x="833" y="309"/>
                  </a:lnTo>
                  <a:lnTo>
                    <a:pt x="817" y="333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50" name="Freeform 114"/>
            <p:cNvSpPr>
              <a:spLocks/>
            </p:cNvSpPr>
            <p:nvPr/>
          </p:nvSpPr>
          <p:spPr bwMode="gray">
            <a:xfrm>
              <a:off x="2685" y="3045"/>
              <a:ext cx="453" cy="398"/>
            </a:xfrm>
            <a:custGeom>
              <a:avLst/>
              <a:gdLst>
                <a:gd name="T0" fmla="*/ 221 w 907"/>
                <a:gd name="T1" fmla="*/ 85 h 796"/>
                <a:gd name="T2" fmla="*/ 221 w 907"/>
                <a:gd name="T3" fmla="*/ 106 h 796"/>
                <a:gd name="T4" fmla="*/ 226 w 907"/>
                <a:gd name="T5" fmla="*/ 130 h 796"/>
                <a:gd name="T6" fmla="*/ 217 w 907"/>
                <a:gd name="T7" fmla="*/ 139 h 796"/>
                <a:gd name="T8" fmla="*/ 209 w 907"/>
                <a:gd name="T9" fmla="*/ 152 h 796"/>
                <a:gd name="T10" fmla="*/ 195 w 907"/>
                <a:gd name="T11" fmla="*/ 160 h 796"/>
                <a:gd name="T12" fmla="*/ 179 w 907"/>
                <a:gd name="T13" fmla="*/ 159 h 796"/>
                <a:gd name="T14" fmla="*/ 165 w 907"/>
                <a:gd name="T15" fmla="*/ 174 h 796"/>
                <a:gd name="T16" fmla="*/ 150 w 907"/>
                <a:gd name="T17" fmla="*/ 168 h 796"/>
                <a:gd name="T18" fmla="*/ 134 w 907"/>
                <a:gd name="T19" fmla="*/ 164 h 796"/>
                <a:gd name="T20" fmla="*/ 120 w 907"/>
                <a:gd name="T21" fmla="*/ 174 h 796"/>
                <a:gd name="T22" fmla="*/ 105 w 907"/>
                <a:gd name="T23" fmla="*/ 184 h 796"/>
                <a:gd name="T24" fmla="*/ 98 w 907"/>
                <a:gd name="T25" fmla="*/ 196 h 796"/>
                <a:gd name="T26" fmla="*/ 70 w 907"/>
                <a:gd name="T27" fmla="*/ 185 h 796"/>
                <a:gd name="T28" fmla="*/ 48 w 907"/>
                <a:gd name="T29" fmla="*/ 199 h 796"/>
                <a:gd name="T30" fmla="*/ 44 w 907"/>
                <a:gd name="T31" fmla="*/ 187 h 796"/>
                <a:gd name="T32" fmla="*/ 34 w 907"/>
                <a:gd name="T33" fmla="*/ 168 h 796"/>
                <a:gd name="T34" fmla="*/ 41 w 907"/>
                <a:gd name="T35" fmla="*/ 126 h 796"/>
                <a:gd name="T36" fmla="*/ 27 w 907"/>
                <a:gd name="T37" fmla="*/ 116 h 796"/>
                <a:gd name="T38" fmla="*/ 6 w 907"/>
                <a:gd name="T39" fmla="*/ 118 h 796"/>
                <a:gd name="T40" fmla="*/ 0 w 907"/>
                <a:gd name="T41" fmla="*/ 98 h 796"/>
                <a:gd name="T42" fmla="*/ 21 w 907"/>
                <a:gd name="T43" fmla="*/ 88 h 796"/>
                <a:gd name="T44" fmla="*/ 30 w 907"/>
                <a:gd name="T45" fmla="*/ 86 h 796"/>
                <a:gd name="T46" fmla="*/ 59 w 907"/>
                <a:gd name="T47" fmla="*/ 83 h 796"/>
                <a:gd name="T48" fmla="*/ 78 w 907"/>
                <a:gd name="T49" fmla="*/ 69 h 796"/>
                <a:gd name="T50" fmla="*/ 98 w 907"/>
                <a:gd name="T51" fmla="*/ 48 h 796"/>
                <a:gd name="T52" fmla="*/ 78 w 907"/>
                <a:gd name="T53" fmla="*/ 42 h 796"/>
                <a:gd name="T54" fmla="*/ 90 w 907"/>
                <a:gd name="T55" fmla="*/ 22 h 796"/>
                <a:gd name="T56" fmla="*/ 122 w 907"/>
                <a:gd name="T57" fmla="*/ 35 h 796"/>
                <a:gd name="T58" fmla="*/ 132 w 907"/>
                <a:gd name="T59" fmla="*/ 19 h 796"/>
                <a:gd name="T60" fmla="*/ 139 w 907"/>
                <a:gd name="T61" fmla="*/ 5 h 796"/>
                <a:gd name="T62" fmla="*/ 157 w 907"/>
                <a:gd name="T63" fmla="*/ 9 h 796"/>
                <a:gd name="T64" fmla="*/ 175 w 907"/>
                <a:gd name="T65" fmla="*/ 22 h 796"/>
                <a:gd name="T66" fmla="*/ 195 w 907"/>
                <a:gd name="T67" fmla="*/ 41 h 796"/>
                <a:gd name="T68" fmla="*/ 216 w 907"/>
                <a:gd name="T69" fmla="*/ 52 h 796"/>
                <a:gd name="T70" fmla="*/ 208 w 907"/>
                <a:gd name="T71" fmla="*/ 78 h 7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07"/>
                <a:gd name="T109" fmla="*/ 0 h 796"/>
                <a:gd name="T110" fmla="*/ 907 w 907"/>
                <a:gd name="T111" fmla="*/ 796 h 7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07" h="796">
                  <a:moveTo>
                    <a:pt x="817" y="333"/>
                  </a:moveTo>
                  <a:lnTo>
                    <a:pt x="884" y="339"/>
                  </a:lnTo>
                  <a:lnTo>
                    <a:pt x="905" y="372"/>
                  </a:lnTo>
                  <a:lnTo>
                    <a:pt x="884" y="424"/>
                  </a:lnTo>
                  <a:lnTo>
                    <a:pt x="880" y="475"/>
                  </a:lnTo>
                  <a:lnTo>
                    <a:pt x="907" y="520"/>
                  </a:lnTo>
                  <a:lnTo>
                    <a:pt x="882" y="569"/>
                  </a:lnTo>
                  <a:lnTo>
                    <a:pt x="870" y="555"/>
                  </a:lnTo>
                  <a:lnTo>
                    <a:pt x="837" y="567"/>
                  </a:lnTo>
                  <a:lnTo>
                    <a:pt x="837" y="607"/>
                  </a:lnTo>
                  <a:lnTo>
                    <a:pt x="801" y="607"/>
                  </a:lnTo>
                  <a:lnTo>
                    <a:pt x="783" y="640"/>
                  </a:lnTo>
                  <a:lnTo>
                    <a:pt x="746" y="620"/>
                  </a:lnTo>
                  <a:lnTo>
                    <a:pt x="717" y="636"/>
                  </a:lnTo>
                  <a:lnTo>
                    <a:pt x="709" y="670"/>
                  </a:lnTo>
                  <a:lnTo>
                    <a:pt x="663" y="695"/>
                  </a:lnTo>
                  <a:lnTo>
                    <a:pt x="640" y="674"/>
                  </a:lnTo>
                  <a:lnTo>
                    <a:pt x="600" y="670"/>
                  </a:lnTo>
                  <a:lnTo>
                    <a:pt x="579" y="630"/>
                  </a:lnTo>
                  <a:lnTo>
                    <a:pt x="539" y="654"/>
                  </a:lnTo>
                  <a:lnTo>
                    <a:pt x="530" y="683"/>
                  </a:lnTo>
                  <a:lnTo>
                    <a:pt x="480" y="695"/>
                  </a:lnTo>
                  <a:lnTo>
                    <a:pt x="449" y="725"/>
                  </a:lnTo>
                  <a:lnTo>
                    <a:pt x="421" y="735"/>
                  </a:lnTo>
                  <a:lnTo>
                    <a:pt x="417" y="756"/>
                  </a:lnTo>
                  <a:lnTo>
                    <a:pt x="392" y="782"/>
                  </a:lnTo>
                  <a:lnTo>
                    <a:pt x="337" y="774"/>
                  </a:lnTo>
                  <a:lnTo>
                    <a:pt x="283" y="740"/>
                  </a:lnTo>
                  <a:lnTo>
                    <a:pt x="246" y="742"/>
                  </a:lnTo>
                  <a:lnTo>
                    <a:pt x="193" y="794"/>
                  </a:lnTo>
                  <a:lnTo>
                    <a:pt x="142" y="796"/>
                  </a:lnTo>
                  <a:lnTo>
                    <a:pt x="179" y="746"/>
                  </a:lnTo>
                  <a:lnTo>
                    <a:pt x="177" y="691"/>
                  </a:lnTo>
                  <a:lnTo>
                    <a:pt x="136" y="672"/>
                  </a:lnTo>
                  <a:lnTo>
                    <a:pt x="114" y="628"/>
                  </a:lnTo>
                  <a:lnTo>
                    <a:pt x="165" y="504"/>
                  </a:lnTo>
                  <a:lnTo>
                    <a:pt x="130" y="459"/>
                  </a:lnTo>
                  <a:lnTo>
                    <a:pt x="108" y="465"/>
                  </a:lnTo>
                  <a:lnTo>
                    <a:pt x="67" y="485"/>
                  </a:lnTo>
                  <a:lnTo>
                    <a:pt x="26" y="473"/>
                  </a:lnTo>
                  <a:lnTo>
                    <a:pt x="22" y="418"/>
                  </a:lnTo>
                  <a:lnTo>
                    <a:pt x="0" y="390"/>
                  </a:lnTo>
                  <a:lnTo>
                    <a:pt x="55" y="329"/>
                  </a:lnTo>
                  <a:lnTo>
                    <a:pt x="85" y="351"/>
                  </a:lnTo>
                  <a:lnTo>
                    <a:pt x="108" y="325"/>
                  </a:lnTo>
                  <a:lnTo>
                    <a:pt x="122" y="341"/>
                  </a:lnTo>
                  <a:lnTo>
                    <a:pt x="191" y="341"/>
                  </a:lnTo>
                  <a:lnTo>
                    <a:pt x="238" y="331"/>
                  </a:lnTo>
                  <a:lnTo>
                    <a:pt x="254" y="266"/>
                  </a:lnTo>
                  <a:lnTo>
                    <a:pt x="315" y="276"/>
                  </a:lnTo>
                  <a:lnTo>
                    <a:pt x="413" y="248"/>
                  </a:lnTo>
                  <a:lnTo>
                    <a:pt x="392" y="189"/>
                  </a:lnTo>
                  <a:lnTo>
                    <a:pt x="364" y="189"/>
                  </a:lnTo>
                  <a:lnTo>
                    <a:pt x="313" y="166"/>
                  </a:lnTo>
                  <a:lnTo>
                    <a:pt x="309" y="124"/>
                  </a:lnTo>
                  <a:lnTo>
                    <a:pt x="360" y="87"/>
                  </a:lnTo>
                  <a:lnTo>
                    <a:pt x="421" y="128"/>
                  </a:lnTo>
                  <a:lnTo>
                    <a:pt x="490" y="138"/>
                  </a:lnTo>
                  <a:lnTo>
                    <a:pt x="476" y="89"/>
                  </a:lnTo>
                  <a:lnTo>
                    <a:pt x="531" y="75"/>
                  </a:lnTo>
                  <a:lnTo>
                    <a:pt x="569" y="60"/>
                  </a:lnTo>
                  <a:lnTo>
                    <a:pt x="557" y="18"/>
                  </a:lnTo>
                  <a:lnTo>
                    <a:pt x="577" y="0"/>
                  </a:lnTo>
                  <a:lnTo>
                    <a:pt x="628" y="36"/>
                  </a:lnTo>
                  <a:lnTo>
                    <a:pt x="687" y="18"/>
                  </a:lnTo>
                  <a:lnTo>
                    <a:pt x="703" y="85"/>
                  </a:lnTo>
                  <a:lnTo>
                    <a:pt x="728" y="93"/>
                  </a:lnTo>
                  <a:lnTo>
                    <a:pt x="781" y="164"/>
                  </a:lnTo>
                  <a:lnTo>
                    <a:pt x="843" y="136"/>
                  </a:lnTo>
                  <a:lnTo>
                    <a:pt x="864" y="209"/>
                  </a:lnTo>
                  <a:lnTo>
                    <a:pt x="884" y="280"/>
                  </a:lnTo>
                  <a:lnTo>
                    <a:pt x="833" y="309"/>
                  </a:lnTo>
                  <a:lnTo>
                    <a:pt x="817" y="333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51" name="Freeform 115"/>
            <p:cNvSpPr>
              <a:spLocks/>
            </p:cNvSpPr>
            <p:nvPr/>
          </p:nvSpPr>
          <p:spPr bwMode="gray">
            <a:xfrm>
              <a:off x="3094" y="2950"/>
              <a:ext cx="402" cy="458"/>
            </a:xfrm>
            <a:custGeom>
              <a:avLst/>
              <a:gdLst>
                <a:gd name="T0" fmla="*/ 186 w 805"/>
                <a:gd name="T1" fmla="*/ 44 h 917"/>
                <a:gd name="T2" fmla="*/ 191 w 805"/>
                <a:gd name="T3" fmla="*/ 62 h 917"/>
                <a:gd name="T4" fmla="*/ 185 w 805"/>
                <a:gd name="T5" fmla="*/ 74 h 917"/>
                <a:gd name="T6" fmla="*/ 176 w 805"/>
                <a:gd name="T7" fmla="*/ 80 h 917"/>
                <a:gd name="T8" fmla="*/ 171 w 805"/>
                <a:gd name="T9" fmla="*/ 98 h 917"/>
                <a:gd name="T10" fmla="*/ 184 w 805"/>
                <a:gd name="T11" fmla="*/ 111 h 917"/>
                <a:gd name="T12" fmla="*/ 186 w 805"/>
                <a:gd name="T13" fmla="*/ 132 h 917"/>
                <a:gd name="T14" fmla="*/ 196 w 805"/>
                <a:gd name="T15" fmla="*/ 139 h 917"/>
                <a:gd name="T16" fmla="*/ 201 w 805"/>
                <a:gd name="T17" fmla="*/ 156 h 917"/>
                <a:gd name="T18" fmla="*/ 194 w 805"/>
                <a:gd name="T19" fmla="*/ 172 h 917"/>
                <a:gd name="T20" fmla="*/ 195 w 805"/>
                <a:gd name="T21" fmla="*/ 186 h 917"/>
                <a:gd name="T22" fmla="*/ 181 w 805"/>
                <a:gd name="T23" fmla="*/ 194 h 917"/>
                <a:gd name="T24" fmla="*/ 168 w 805"/>
                <a:gd name="T25" fmla="*/ 186 h 917"/>
                <a:gd name="T26" fmla="*/ 143 w 805"/>
                <a:gd name="T27" fmla="*/ 204 h 917"/>
                <a:gd name="T28" fmla="*/ 129 w 805"/>
                <a:gd name="T29" fmla="*/ 206 h 917"/>
                <a:gd name="T30" fmla="*/ 129 w 805"/>
                <a:gd name="T31" fmla="*/ 220 h 917"/>
                <a:gd name="T32" fmla="*/ 123 w 805"/>
                <a:gd name="T33" fmla="*/ 223 h 917"/>
                <a:gd name="T34" fmla="*/ 114 w 805"/>
                <a:gd name="T35" fmla="*/ 223 h 917"/>
                <a:gd name="T36" fmla="*/ 104 w 805"/>
                <a:gd name="T37" fmla="*/ 229 h 917"/>
                <a:gd name="T38" fmla="*/ 104 w 805"/>
                <a:gd name="T39" fmla="*/ 218 h 917"/>
                <a:gd name="T40" fmla="*/ 100 w 805"/>
                <a:gd name="T41" fmla="*/ 212 h 917"/>
                <a:gd name="T42" fmla="*/ 83 w 805"/>
                <a:gd name="T43" fmla="*/ 212 h 917"/>
                <a:gd name="T44" fmla="*/ 96 w 805"/>
                <a:gd name="T45" fmla="*/ 196 h 917"/>
                <a:gd name="T46" fmla="*/ 97 w 805"/>
                <a:gd name="T47" fmla="*/ 181 h 917"/>
                <a:gd name="T48" fmla="*/ 90 w 805"/>
                <a:gd name="T49" fmla="*/ 176 h 917"/>
                <a:gd name="T50" fmla="*/ 90 w 805"/>
                <a:gd name="T51" fmla="*/ 161 h 917"/>
                <a:gd name="T52" fmla="*/ 82 w 805"/>
                <a:gd name="T53" fmla="*/ 159 h 917"/>
                <a:gd name="T54" fmla="*/ 74 w 805"/>
                <a:gd name="T55" fmla="*/ 163 h 917"/>
                <a:gd name="T56" fmla="*/ 64 w 805"/>
                <a:gd name="T57" fmla="*/ 160 h 917"/>
                <a:gd name="T58" fmla="*/ 53 w 805"/>
                <a:gd name="T59" fmla="*/ 175 h 917"/>
                <a:gd name="T60" fmla="*/ 47 w 805"/>
                <a:gd name="T61" fmla="*/ 168 h 917"/>
                <a:gd name="T62" fmla="*/ 40 w 805"/>
                <a:gd name="T63" fmla="*/ 166 h 917"/>
                <a:gd name="T64" fmla="*/ 37 w 805"/>
                <a:gd name="T65" fmla="*/ 178 h 917"/>
                <a:gd name="T66" fmla="*/ 22 w 805"/>
                <a:gd name="T67" fmla="*/ 177 h 917"/>
                <a:gd name="T68" fmla="*/ 15 w 805"/>
                <a:gd name="T69" fmla="*/ 166 h 917"/>
                <a:gd name="T70" fmla="*/ 16 w 805"/>
                <a:gd name="T71" fmla="*/ 153 h 917"/>
                <a:gd name="T72" fmla="*/ 21 w 805"/>
                <a:gd name="T73" fmla="*/ 140 h 917"/>
                <a:gd name="T74" fmla="*/ 16 w 805"/>
                <a:gd name="T75" fmla="*/ 132 h 917"/>
                <a:gd name="T76" fmla="*/ 0 w 805"/>
                <a:gd name="T77" fmla="*/ 130 h 917"/>
                <a:gd name="T78" fmla="*/ 3 w 805"/>
                <a:gd name="T79" fmla="*/ 124 h 917"/>
                <a:gd name="T80" fmla="*/ 15 w 805"/>
                <a:gd name="T81" fmla="*/ 117 h 917"/>
                <a:gd name="T82" fmla="*/ 6 w 805"/>
                <a:gd name="T83" fmla="*/ 81 h 917"/>
                <a:gd name="T84" fmla="*/ 6 w 805"/>
                <a:gd name="T85" fmla="*/ 68 h 917"/>
                <a:gd name="T86" fmla="*/ 3 w 805"/>
                <a:gd name="T87" fmla="*/ 46 h 917"/>
                <a:gd name="T88" fmla="*/ 10 w 805"/>
                <a:gd name="T89" fmla="*/ 30 h 917"/>
                <a:gd name="T90" fmla="*/ 25 w 805"/>
                <a:gd name="T91" fmla="*/ 17 h 917"/>
                <a:gd name="T92" fmla="*/ 49 w 805"/>
                <a:gd name="T93" fmla="*/ 21 h 917"/>
                <a:gd name="T94" fmla="*/ 53 w 805"/>
                <a:gd name="T95" fmla="*/ 14 h 917"/>
                <a:gd name="T96" fmla="*/ 45 w 805"/>
                <a:gd name="T97" fmla="*/ 4 h 917"/>
                <a:gd name="T98" fmla="*/ 63 w 805"/>
                <a:gd name="T99" fmla="*/ 0 h 917"/>
                <a:gd name="T100" fmla="*/ 85 w 805"/>
                <a:gd name="T101" fmla="*/ 6 h 917"/>
                <a:gd name="T102" fmla="*/ 102 w 805"/>
                <a:gd name="T103" fmla="*/ 7 h 917"/>
                <a:gd name="T104" fmla="*/ 117 w 805"/>
                <a:gd name="T105" fmla="*/ 17 h 917"/>
                <a:gd name="T106" fmla="*/ 132 w 805"/>
                <a:gd name="T107" fmla="*/ 8 h 917"/>
                <a:gd name="T108" fmla="*/ 140 w 805"/>
                <a:gd name="T109" fmla="*/ 10 h 917"/>
                <a:gd name="T110" fmla="*/ 141 w 805"/>
                <a:gd name="T111" fmla="*/ 18 h 917"/>
                <a:gd name="T112" fmla="*/ 159 w 805"/>
                <a:gd name="T113" fmla="*/ 6 h 917"/>
                <a:gd name="T114" fmla="*/ 167 w 805"/>
                <a:gd name="T115" fmla="*/ 14 h 917"/>
                <a:gd name="T116" fmla="*/ 166 w 805"/>
                <a:gd name="T117" fmla="*/ 28 h 917"/>
                <a:gd name="T118" fmla="*/ 178 w 805"/>
                <a:gd name="T119" fmla="*/ 31 h 917"/>
                <a:gd name="T120" fmla="*/ 186 w 805"/>
                <a:gd name="T121" fmla="*/ 44 h 9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05"/>
                <a:gd name="T184" fmla="*/ 0 h 917"/>
                <a:gd name="T185" fmla="*/ 805 w 805"/>
                <a:gd name="T186" fmla="*/ 917 h 9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05" h="917">
                  <a:moveTo>
                    <a:pt x="746" y="177"/>
                  </a:moveTo>
                  <a:lnTo>
                    <a:pt x="766" y="251"/>
                  </a:lnTo>
                  <a:lnTo>
                    <a:pt x="740" y="299"/>
                  </a:lnTo>
                  <a:lnTo>
                    <a:pt x="707" y="322"/>
                  </a:lnTo>
                  <a:lnTo>
                    <a:pt x="685" y="393"/>
                  </a:lnTo>
                  <a:lnTo>
                    <a:pt x="736" y="446"/>
                  </a:lnTo>
                  <a:lnTo>
                    <a:pt x="746" y="531"/>
                  </a:lnTo>
                  <a:lnTo>
                    <a:pt x="787" y="557"/>
                  </a:lnTo>
                  <a:lnTo>
                    <a:pt x="805" y="627"/>
                  </a:lnTo>
                  <a:lnTo>
                    <a:pt x="777" y="688"/>
                  </a:lnTo>
                  <a:lnTo>
                    <a:pt x="781" y="747"/>
                  </a:lnTo>
                  <a:lnTo>
                    <a:pt x="724" y="777"/>
                  </a:lnTo>
                  <a:lnTo>
                    <a:pt x="673" y="747"/>
                  </a:lnTo>
                  <a:lnTo>
                    <a:pt x="573" y="816"/>
                  </a:lnTo>
                  <a:lnTo>
                    <a:pt x="518" y="824"/>
                  </a:lnTo>
                  <a:lnTo>
                    <a:pt x="518" y="881"/>
                  </a:lnTo>
                  <a:lnTo>
                    <a:pt x="492" y="895"/>
                  </a:lnTo>
                  <a:lnTo>
                    <a:pt x="457" y="895"/>
                  </a:lnTo>
                  <a:lnTo>
                    <a:pt x="419" y="917"/>
                  </a:lnTo>
                  <a:lnTo>
                    <a:pt x="419" y="873"/>
                  </a:lnTo>
                  <a:lnTo>
                    <a:pt x="403" y="848"/>
                  </a:lnTo>
                  <a:lnTo>
                    <a:pt x="333" y="850"/>
                  </a:lnTo>
                  <a:lnTo>
                    <a:pt x="384" y="787"/>
                  </a:lnTo>
                  <a:lnTo>
                    <a:pt x="388" y="726"/>
                  </a:lnTo>
                  <a:lnTo>
                    <a:pt x="362" y="706"/>
                  </a:lnTo>
                  <a:lnTo>
                    <a:pt x="362" y="647"/>
                  </a:lnTo>
                  <a:lnTo>
                    <a:pt x="329" y="637"/>
                  </a:lnTo>
                  <a:lnTo>
                    <a:pt x="297" y="655"/>
                  </a:lnTo>
                  <a:lnTo>
                    <a:pt x="256" y="643"/>
                  </a:lnTo>
                  <a:lnTo>
                    <a:pt x="214" y="700"/>
                  </a:lnTo>
                  <a:lnTo>
                    <a:pt x="191" y="673"/>
                  </a:lnTo>
                  <a:lnTo>
                    <a:pt x="163" y="667"/>
                  </a:lnTo>
                  <a:lnTo>
                    <a:pt x="148" y="714"/>
                  </a:lnTo>
                  <a:lnTo>
                    <a:pt x="88" y="708"/>
                  </a:lnTo>
                  <a:lnTo>
                    <a:pt x="61" y="667"/>
                  </a:lnTo>
                  <a:lnTo>
                    <a:pt x="65" y="614"/>
                  </a:lnTo>
                  <a:lnTo>
                    <a:pt x="86" y="562"/>
                  </a:lnTo>
                  <a:lnTo>
                    <a:pt x="65" y="529"/>
                  </a:lnTo>
                  <a:lnTo>
                    <a:pt x="0" y="523"/>
                  </a:lnTo>
                  <a:lnTo>
                    <a:pt x="14" y="499"/>
                  </a:lnTo>
                  <a:lnTo>
                    <a:pt x="63" y="468"/>
                  </a:lnTo>
                  <a:lnTo>
                    <a:pt x="24" y="326"/>
                  </a:lnTo>
                  <a:lnTo>
                    <a:pt x="25" y="275"/>
                  </a:lnTo>
                  <a:lnTo>
                    <a:pt x="14" y="185"/>
                  </a:lnTo>
                  <a:lnTo>
                    <a:pt x="41" y="120"/>
                  </a:lnTo>
                  <a:lnTo>
                    <a:pt x="100" y="68"/>
                  </a:lnTo>
                  <a:lnTo>
                    <a:pt x="199" y="84"/>
                  </a:lnTo>
                  <a:lnTo>
                    <a:pt x="212" y="59"/>
                  </a:lnTo>
                  <a:lnTo>
                    <a:pt x="183" y="17"/>
                  </a:lnTo>
                  <a:lnTo>
                    <a:pt x="252" y="0"/>
                  </a:lnTo>
                  <a:lnTo>
                    <a:pt x="340" y="27"/>
                  </a:lnTo>
                  <a:lnTo>
                    <a:pt x="411" y="31"/>
                  </a:lnTo>
                  <a:lnTo>
                    <a:pt x="468" y="70"/>
                  </a:lnTo>
                  <a:lnTo>
                    <a:pt x="529" y="35"/>
                  </a:lnTo>
                  <a:lnTo>
                    <a:pt x="561" y="41"/>
                  </a:lnTo>
                  <a:lnTo>
                    <a:pt x="567" y="74"/>
                  </a:lnTo>
                  <a:lnTo>
                    <a:pt x="638" y="25"/>
                  </a:lnTo>
                  <a:lnTo>
                    <a:pt x="671" y="59"/>
                  </a:lnTo>
                  <a:lnTo>
                    <a:pt x="665" y="112"/>
                  </a:lnTo>
                  <a:lnTo>
                    <a:pt x="712" y="126"/>
                  </a:lnTo>
                  <a:lnTo>
                    <a:pt x="746" y="177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52" name="Freeform 116"/>
            <p:cNvSpPr>
              <a:spLocks/>
            </p:cNvSpPr>
            <p:nvPr/>
          </p:nvSpPr>
          <p:spPr bwMode="gray">
            <a:xfrm>
              <a:off x="3094" y="2950"/>
              <a:ext cx="402" cy="458"/>
            </a:xfrm>
            <a:custGeom>
              <a:avLst/>
              <a:gdLst>
                <a:gd name="T0" fmla="*/ 186 w 805"/>
                <a:gd name="T1" fmla="*/ 44 h 917"/>
                <a:gd name="T2" fmla="*/ 191 w 805"/>
                <a:gd name="T3" fmla="*/ 62 h 917"/>
                <a:gd name="T4" fmla="*/ 185 w 805"/>
                <a:gd name="T5" fmla="*/ 74 h 917"/>
                <a:gd name="T6" fmla="*/ 176 w 805"/>
                <a:gd name="T7" fmla="*/ 80 h 917"/>
                <a:gd name="T8" fmla="*/ 171 w 805"/>
                <a:gd name="T9" fmla="*/ 98 h 917"/>
                <a:gd name="T10" fmla="*/ 184 w 805"/>
                <a:gd name="T11" fmla="*/ 111 h 917"/>
                <a:gd name="T12" fmla="*/ 186 w 805"/>
                <a:gd name="T13" fmla="*/ 132 h 917"/>
                <a:gd name="T14" fmla="*/ 196 w 805"/>
                <a:gd name="T15" fmla="*/ 139 h 917"/>
                <a:gd name="T16" fmla="*/ 201 w 805"/>
                <a:gd name="T17" fmla="*/ 156 h 917"/>
                <a:gd name="T18" fmla="*/ 194 w 805"/>
                <a:gd name="T19" fmla="*/ 172 h 917"/>
                <a:gd name="T20" fmla="*/ 195 w 805"/>
                <a:gd name="T21" fmla="*/ 186 h 917"/>
                <a:gd name="T22" fmla="*/ 181 w 805"/>
                <a:gd name="T23" fmla="*/ 194 h 917"/>
                <a:gd name="T24" fmla="*/ 168 w 805"/>
                <a:gd name="T25" fmla="*/ 186 h 917"/>
                <a:gd name="T26" fmla="*/ 143 w 805"/>
                <a:gd name="T27" fmla="*/ 204 h 917"/>
                <a:gd name="T28" fmla="*/ 129 w 805"/>
                <a:gd name="T29" fmla="*/ 206 h 917"/>
                <a:gd name="T30" fmla="*/ 129 w 805"/>
                <a:gd name="T31" fmla="*/ 220 h 917"/>
                <a:gd name="T32" fmla="*/ 123 w 805"/>
                <a:gd name="T33" fmla="*/ 223 h 917"/>
                <a:gd name="T34" fmla="*/ 114 w 805"/>
                <a:gd name="T35" fmla="*/ 223 h 917"/>
                <a:gd name="T36" fmla="*/ 104 w 805"/>
                <a:gd name="T37" fmla="*/ 229 h 917"/>
                <a:gd name="T38" fmla="*/ 104 w 805"/>
                <a:gd name="T39" fmla="*/ 218 h 917"/>
                <a:gd name="T40" fmla="*/ 100 w 805"/>
                <a:gd name="T41" fmla="*/ 212 h 917"/>
                <a:gd name="T42" fmla="*/ 83 w 805"/>
                <a:gd name="T43" fmla="*/ 212 h 917"/>
                <a:gd name="T44" fmla="*/ 96 w 805"/>
                <a:gd name="T45" fmla="*/ 196 h 917"/>
                <a:gd name="T46" fmla="*/ 97 w 805"/>
                <a:gd name="T47" fmla="*/ 181 h 917"/>
                <a:gd name="T48" fmla="*/ 90 w 805"/>
                <a:gd name="T49" fmla="*/ 176 h 917"/>
                <a:gd name="T50" fmla="*/ 90 w 805"/>
                <a:gd name="T51" fmla="*/ 161 h 917"/>
                <a:gd name="T52" fmla="*/ 82 w 805"/>
                <a:gd name="T53" fmla="*/ 159 h 917"/>
                <a:gd name="T54" fmla="*/ 74 w 805"/>
                <a:gd name="T55" fmla="*/ 163 h 917"/>
                <a:gd name="T56" fmla="*/ 64 w 805"/>
                <a:gd name="T57" fmla="*/ 160 h 917"/>
                <a:gd name="T58" fmla="*/ 53 w 805"/>
                <a:gd name="T59" fmla="*/ 175 h 917"/>
                <a:gd name="T60" fmla="*/ 47 w 805"/>
                <a:gd name="T61" fmla="*/ 168 h 917"/>
                <a:gd name="T62" fmla="*/ 40 w 805"/>
                <a:gd name="T63" fmla="*/ 166 h 917"/>
                <a:gd name="T64" fmla="*/ 37 w 805"/>
                <a:gd name="T65" fmla="*/ 178 h 917"/>
                <a:gd name="T66" fmla="*/ 22 w 805"/>
                <a:gd name="T67" fmla="*/ 177 h 917"/>
                <a:gd name="T68" fmla="*/ 15 w 805"/>
                <a:gd name="T69" fmla="*/ 166 h 917"/>
                <a:gd name="T70" fmla="*/ 16 w 805"/>
                <a:gd name="T71" fmla="*/ 153 h 917"/>
                <a:gd name="T72" fmla="*/ 21 w 805"/>
                <a:gd name="T73" fmla="*/ 140 h 917"/>
                <a:gd name="T74" fmla="*/ 16 w 805"/>
                <a:gd name="T75" fmla="*/ 132 h 917"/>
                <a:gd name="T76" fmla="*/ 0 w 805"/>
                <a:gd name="T77" fmla="*/ 130 h 917"/>
                <a:gd name="T78" fmla="*/ 3 w 805"/>
                <a:gd name="T79" fmla="*/ 124 h 917"/>
                <a:gd name="T80" fmla="*/ 15 w 805"/>
                <a:gd name="T81" fmla="*/ 117 h 917"/>
                <a:gd name="T82" fmla="*/ 6 w 805"/>
                <a:gd name="T83" fmla="*/ 81 h 917"/>
                <a:gd name="T84" fmla="*/ 6 w 805"/>
                <a:gd name="T85" fmla="*/ 68 h 917"/>
                <a:gd name="T86" fmla="*/ 3 w 805"/>
                <a:gd name="T87" fmla="*/ 46 h 917"/>
                <a:gd name="T88" fmla="*/ 10 w 805"/>
                <a:gd name="T89" fmla="*/ 30 h 917"/>
                <a:gd name="T90" fmla="*/ 25 w 805"/>
                <a:gd name="T91" fmla="*/ 17 h 917"/>
                <a:gd name="T92" fmla="*/ 49 w 805"/>
                <a:gd name="T93" fmla="*/ 21 h 917"/>
                <a:gd name="T94" fmla="*/ 53 w 805"/>
                <a:gd name="T95" fmla="*/ 14 h 917"/>
                <a:gd name="T96" fmla="*/ 45 w 805"/>
                <a:gd name="T97" fmla="*/ 4 h 917"/>
                <a:gd name="T98" fmla="*/ 63 w 805"/>
                <a:gd name="T99" fmla="*/ 0 h 917"/>
                <a:gd name="T100" fmla="*/ 85 w 805"/>
                <a:gd name="T101" fmla="*/ 6 h 917"/>
                <a:gd name="T102" fmla="*/ 102 w 805"/>
                <a:gd name="T103" fmla="*/ 7 h 917"/>
                <a:gd name="T104" fmla="*/ 117 w 805"/>
                <a:gd name="T105" fmla="*/ 17 h 917"/>
                <a:gd name="T106" fmla="*/ 132 w 805"/>
                <a:gd name="T107" fmla="*/ 8 h 917"/>
                <a:gd name="T108" fmla="*/ 140 w 805"/>
                <a:gd name="T109" fmla="*/ 10 h 917"/>
                <a:gd name="T110" fmla="*/ 141 w 805"/>
                <a:gd name="T111" fmla="*/ 18 h 917"/>
                <a:gd name="T112" fmla="*/ 159 w 805"/>
                <a:gd name="T113" fmla="*/ 6 h 917"/>
                <a:gd name="T114" fmla="*/ 167 w 805"/>
                <a:gd name="T115" fmla="*/ 14 h 917"/>
                <a:gd name="T116" fmla="*/ 166 w 805"/>
                <a:gd name="T117" fmla="*/ 28 h 917"/>
                <a:gd name="T118" fmla="*/ 178 w 805"/>
                <a:gd name="T119" fmla="*/ 31 h 917"/>
                <a:gd name="T120" fmla="*/ 186 w 805"/>
                <a:gd name="T121" fmla="*/ 44 h 9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05"/>
                <a:gd name="T184" fmla="*/ 0 h 917"/>
                <a:gd name="T185" fmla="*/ 805 w 805"/>
                <a:gd name="T186" fmla="*/ 917 h 9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05" h="917">
                  <a:moveTo>
                    <a:pt x="746" y="177"/>
                  </a:moveTo>
                  <a:lnTo>
                    <a:pt x="766" y="251"/>
                  </a:lnTo>
                  <a:lnTo>
                    <a:pt x="740" y="299"/>
                  </a:lnTo>
                  <a:lnTo>
                    <a:pt x="707" y="322"/>
                  </a:lnTo>
                  <a:lnTo>
                    <a:pt x="685" y="393"/>
                  </a:lnTo>
                  <a:lnTo>
                    <a:pt x="736" y="446"/>
                  </a:lnTo>
                  <a:lnTo>
                    <a:pt x="746" y="531"/>
                  </a:lnTo>
                  <a:lnTo>
                    <a:pt x="787" y="557"/>
                  </a:lnTo>
                  <a:lnTo>
                    <a:pt x="805" y="627"/>
                  </a:lnTo>
                  <a:lnTo>
                    <a:pt x="777" y="688"/>
                  </a:lnTo>
                  <a:lnTo>
                    <a:pt x="781" y="747"/>
                  </a:lnTo>
                  <a:lnTo>
                    <a:pt x="724" y="777"/>
                  </a:lnTo>
                  <a:lnTo>
                    <a:pt x="673" y="747"/>
                  </a:lnTo>
                  <a:lnTo>
                    <a:pt x="573" y="816"/>
                  </a:lnTo>
                  <a:lnTo>
                    <a:pt x="518" y="824"/>
                  </a:lnTo>
                  <a:lnTo>
                    <a:pt x="518" y="881"/>
                  </a:lnTo>
                  <a:lnTo>
                    <a:pt x="492" y="895"/>
                  </a:lnTo>
                  <a:lnTo>
                    <a:pt x="457" y="895"/>
                  </a:lnTo>
                  <a:lnTo>
                    <a:pt x="419" y="917"/>
                  </a:lnTo>
                  <a:lnTo>
                    <a:pt x="419" y="873"/>
                  </a:lnTo>
                  <a:lnTo>
                    <a:pt x="403" y="848"/>
                  </a:lnTo>
                  <a:lnTo>
                    <a:pt x="333" y="850"/>
                  </a:lnTo>
                  <a:lnTo>
                    <a:pt x="384" y="787"/>
                  </a:lnTo>
                  <a:lnTo>
                    <a:pt x="388" y="726"/>
                  </a:lnTo>
                  <a:lnTo>
                    <a:pt x="362" y="706"/>
                  </a:lnTo>
                  <a:lnTo>
                    <a:pt x="362" y="647"/>
                  </a:lnTo>
                  <a:lnTo>
                    <a:pt x="329" y="637"/>
                  </a:lnTo>
                  <a:lnTo>
                    <a:pt x="297" y="655"/>
                  </a:lnTo>
                  <a:lnTo>
                    <a:pt x="256" y="643"/>
                  </a:lnTo>
                  <a:lnTo>
                    <a:pt x="214" y="700"/>
                  </a:lnTo>
                  <a:lnTo>
                    <a:pt x="191" y="673"/>
                  </a:lnTo>
                  <a:lnTo>
                    <a:pt x="163" y="667"/>
                  </a:lnTo>
                  <a:lnTo>
                    <a:pt x="148" y="714"/>
                  </a:lnTo>
                  <a:lnTo>
                    <a:pt x="88" y="708"/>
                  </a:lnTo>
                  <a:lnTo>
                    <a:pt x="61" y="667"/>
                  </a:lnTo>
                  <a:lnTo>
                    <a:pt x="65" y="614"/>
                  </a:lnTo>
                  <a:lnTo>
                    <a:pt x="86" y="562"/>
                  </a:lnTo>
                  <a:lnTo>
                    <a:pt x="65" y="529"/>
                  </a:lnTo>
                  <a:lnTo>
                    <a:pt x="0" y="523"/>
                  </a:lnTo>
                  <a:lnTo>
                    <a:pt x="14" y="499"/>
                  </a:lnTo>
                  <a:lnTo>
                    <a:pt x="63" y="468"/>
                  </a:lnTo>
                  <a:lnTo>
                    <a:pt x="24" y="326"/>
                  </a:lnTo>
                  <a:lnTo>
                    <a:pt x="25" y="275"/>
                  </a:lnTo>
                  <a:lnTo>
                    <a:pt x="14" y="185"/>
                  </a:lnTo>
                  <a:lnTo>
                    <a:pt x="41" y="120"/>
                  </a:lnTo>
                  <a:lnTo>
                    <a:pt x="100" y="68"/>
                  </a:lnTo>
                  <a:lnTo>
                    <a:pt x="199" y="84"/>
                  </a:lnTo>
                  <a:lnTo>
                    <a:pt x="212" y="59"/>
                  </a:lnTo>
                  <a:lnTo>
                    <a:pt x="183" y="17"/>
                  </a:lnTo>
                  <a:lnTo>
                    <a:pt x="252" y="0"/>
                  </a:lnTo>
                  <a:lnTo>
                    <a:pt x="340" y="27"/>
                  </a:lnTo>
                  <a:lnTo>
                    <a:pt x="411" y="31"/>
                  </a:lnTo>
                  <a:lnTo>
                    <a:pt x="468" y="70"/>
                  </a:lnTo>
                  <a:lnTo>
                    <a:pt x="529" y="35"/>
                  </a:lnTo>
                  <a:lnTo>
                    <a:pt x="561" y="41"/>
                  </a:lnTo>
                  <a:lnTo>
                    <a:pt x="567" y="74"/>
                  </a:lnTo>
                  <a:lnTo>
                    <a:pt x="638" y="25"/>
                  </a:lnTo>
                  <a:lnTo>
                    <a:pt x="671" y="59"/>
                  </a:lnTo>
                  <a:lnTo>
                    <a:pt x="665" y="112"/>
                  </a:lnTo>
                  <a:lnTo>
                    <a:pt x="712" y="126"/>
                  </a:lnTo>
                  <a:lnTo>
                    <a:pt x="746" y="177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53" name="Freeform 117"/>
            <p:cNvSpPr>
              <a:spLocks/>
            </p:cNvSpPr>
            <p:nvPr/>
          </p:nvSpPr>
          <p:spPr bwMode="gray">
            <a:xfrm>
              <a:off x="3436" y="2904"/>
              <a:ext cx="356" cy="491"/>
            </a:xfrm>
            <a:custGeom>
              <a:avLst/>
              <a:gdLst>
                <a:gd name="T0" fmla="*/ 20 w 711"/>
                <a:gd name="T1" fmla="*/ 44 h 982"/>
                <a:gd name="T2" fmla="*/ 7 w 711"/>
                <a:gd name="T3" fmla="*/ 55 h 982"/>
                <a:gd name="T4" fmla="*/ 16 w 711"/>
                <a:gd name="T5" fmla="*/ 68 h 982"/>
                <a:gd name="T6" fmla="*/ 21 w 711"/>
                <a:gd name="T7" fmla="*/ 86 h 982"/>
                <a:gd name="T8" fmla="*/ 14 w 711"/>
                <a:gd name="T9" fmla="*/ 98 h 982"/>
                <a:gd name="T10" fmla="*/ 6 w 711"/>
                <a:gd name="T11" fmla="*/ 104 h 982"/>
                <a:gd name="T12" fmla="*/ 0 w 711"/>
                <a:gd name="T13" fmla="*/ 122 h 982"/>
                <a:gd name="T14" fmla="*/ 13 w 711"/>
                <a:gd name="T15" fmla="*/ 135 h 982"/>
                <a:gd name="T16" fmla="*/ 16 w 711"/>
                <a:gd name="T17" fmla="*/ 156 h 982"/>
                <a:gd name="T18" fmla="*/ 26 w 711"/>
                <a:gd name="T19" fmla="*/ 163 h 982"/>
                <a:gd name="T20" fmla="*/ 30 w 711"/>
                <a:gd name="T21" fmla="*/ 179 h 982"/>
                <a:gd name="T22" fmla="*/ 23 w 711"/>
                <a:gd name="T23" fmla="*/ 196 h 982"/>
                <a:gd name="T24" fmla="*/ 24 w 711"/>
                <a:gd name="T25" fmla="*/ 210 h 982"/>
                <a:gd name="T26" fmla="*/ 32 w 711"/>
                <a:gd name="T27" fmla="*/ 215 h 982"/>
                <a:gd name="T28" fmla="*/ 50 w 711"/>
                <a:gd name="T29" fmla="*/ 209 h 982"/>
                <a:gd name="T30" fmla="*/ 56 w 711"/>
                <a:gd name="T31" fmla="*/ 215 h 982"/>
                <a:gd name="T32" fmla="*/ 47 w 711"/>
                <a:gd name="T33" fmla="*/ 232 h 982"/>
                <a:gd name="T34" fmla="*/ 39 w 711"/>
                <a:gd name="T35" fmla="*/ 241 h 982"/>
                <a:gd name="T36" fmla="*/ 46 w 711"/>
                <a:gd name="T37" fmla="*/ 246 h 982"/>
                <a:gd name="T38" fmla="*/ 82 w 711"/>
                <a:gd name="T39" fmla="*/ 231 h 982"/>
                <a:gd name="T40" fmla="*/ 96 w 711"/>
                <a:gd name="T41" fmla="*/ 238 h 982"/>
                <a:gd name="T42" fmla="*/ 101 w 711"/>
                <a:gd name="T43" fmla="*/ 222 h 982"/>
                <a:gd name="T44" fmla="*/ 100 w 711"/>
                <a:gd name="T45" fmla="*/ 209 h 982"/>
                <a:gd name="T46" fmla="*/ 107 w 711"/>
                <a:gd name="T47" fmla="*/ 182 h 982"/>
                <a:gd name="T48" fmla="*/ 115 w 711"/>
                <a:gd name="T49" fmla="*/ 170 h 982"/>
                <a:gd name="T50" fmla="*/ 115 w 711"/>
                <a:gd name="T51" fmla="*/ 157 h 982"/>
                <a:gd name="T52" fmla="*/ 119 w 711"/>
                <a:gd name="T53" fmla="*/ 151 h 982"/>
                <a:gd name="T54" fmla="*/ 116 w 711"/>
                <a:gd name="T55" fmla="*/ 143 h 982"/>
                <a:gd name="T56" fmla="*/ 117 w 711"/>
                <a:gd name="T57" fmla="*/ 130 h 982"/>
                <a:gd name="T58" fmla="*/ 132 w 711"/>
                <a:gd name="T59" fmla="*/ 124 h 982"/>
                <a:gd name="T60" fmla="*/ 134 w 711"/>
                <a:gd name="T61" fmla="*/ 106 h 982"/>
                <a:gd name="T62" fmla="*/ 135 w 711"/>
                <a:gd name="T63" fmla="*/ 92 h 982"/>
                <a:gd name="T64" fmla="*/ 143 w 711"/>
                <a:gd name="T65" fmla="*/ 87 h 982"/>
                <a:gd name="T66" fmla="*/ 151 w 711"/>
                <a:gd name="T67" fmla="*/ 87 h 982"/>
                <a:gd name="T68" fmla="*/ 164 w 711"/>
                <a:gd name="T69" fmla="*/ 80 h 982"/>
                <a:gd name="T70" fmla="*/ 175 w 711"/>
                <a:gd name="T71" fmla="*/ 75 h 982"/>
                <a:gd name="T72" fmla="*/ 175 w 711"/>
                <a:gd name="T73" fmla="*/ 64 h 982"/>
                <a:gd name="T74" fmla="*/ 178 w 711"/>
                <a:gd name="T75" fmla="*/ 63 h 982"/>
                <a:gd name="T76" fmla="*/ 175 w 711"/>
                <a:gd name="T77" fmla="*/ 49 h 982"/>
                <a:gd name="T78" fmla="*/ 155 w 711"/>
                <a:gd name="T79" fmla="*/ 34 h 982"/>
                <a:gd name="T80" fmla="*/ 160 w 711"/>
                <a:gd name="T81" fmla="*/ 19 h 982"/>
                <a:gd name="T82" fmla="*/ 153 w 711"/>
                <a:gd name="T83" fmla="*/ 15 h 982"/>
                <a:gd name="T84" fmla="*/ 134 w 711"/>
                <a:gd name="T85" fmla="*/ 14 h 982"/>
                <a:gd name="T86" fmla="*/ 127 w 711"/>
                <a:gd name="T87" fmla="*/ 5 h 982"/>
                <a:gd name="T88" fmla="*/ 112 w 711"/>
                <a:gd name="T89" fmla="*/ 21 h 982"/>
                <a:gd name="T90" fmla="*/ 102 w 711"/>
                <a:gd name="T91" fmla="*/ 17 h 982"/>
                <a:gd name="T92" fmla="*/ 110 w 711"/>
                <a:gd name="T93" fmla="*/ 7 h 982"/>
                <a:gd name="T94" fmla="*/ 105 w 711"/>
                <a:gd name="T95" fmla="*/ 0 h 982"/>
                <a:gd name="T96" fmla="*/ 96 w 711"/>
                <a:gd name="T97" fmla="*/ 4 h 982"/>
                <a:gd name="T98" fmla="*/ 87 w 711"/>
                <a:gd name="T99" fmla="*/ 15 h 982"/>
                <a:gd name="T100" fmla="*/ 83 w 711"/>
                <a:gd name="T101" fmla="*/ 14 h 982"/>
                <a:gd name="T102" fmla="*/ 76 w 711"/>
                <a:gd name="T103" fmla="*/ 21 h 982"/>
                <a:gd name="T104" fmla="*/ 63 w 711"/>
                <a:gd name="T105" fmla="*/ 15 h 982"/>
                <a:gd name="T106" fmla="*/ 54 w 711"/>
                <a:gd name="T107" fmla="*/ 25 h 982"/>
                <a:gd name="T108" fmla="*/ 46 w 711"/>
                <a:gd name="T109" fmla="*/ 27 h 982"/>
                <a:gd name="T110" fmla="*/ 35 w 711"/>
                <a:gd name="T111" fmla="*/ 40 h 982"/>
                <a:gd name="T112" fmla="*/ 20 w 711"/>
                <a:gd name="T113" fmla="*/ 44 h 98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11"/>
                <a:gd name="T172" fmla="*/ 0 h 982"/>
                <a:gd name="T173" fmla="*/ 711 w 711"/>
                <a:gd name="T174" fmla="*/ 982 h 98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11" h="982">
                  <a:moveTo>
                    <a:pt x="77" y="173"/>
                  </a:moveTo>
                  <a:lnTo>
                    <a:pt x="27" y="219"/>
                  </a:lnTo>
                  <a:lnTo>
                    <a:pt x="61" y="270"/>
                  </a:lnTo>
                  <a:lnTo>
                    <a:pt x="81" y="344"/>
                  </a:lnTo>
                  <a:lnTo>
                    <a:pt x="55" y="392"/>
                  </a:lnTo>
                  <a:lnTo>
                    <a:pt x="22" y="415"/>
                  </a:lnTo>
                  <a:lnTo>
                    <a:pt x="0" y="486"/>
                  </a:lnTo>
                  <a:lnTo>
                    <a:pt x="51" y="539"/>
                  </a:lnTo>
                  <a:lnTo>
                    <a:pt x="61" y="624"/>
                  </a:lnTo>
                  <a:lnTo>
                    <a:pt x="102" y="650"/>
                  </a:lnTo>
                  <a:lnTo>
                    <a:pt x="120" y="716"/>
                  </a:lnTo>
                  <a:lnTo>
                    <a:pt x="92" y="783"/>
                  </a:lnTo>
                  <a:lnTo>
                    <a:pt x="96" y="840"/>
                  </a:lnTo>
                  <a:lnTo>
                    <a:pt x="128" y="860"/>
                  </a:lnTo>
                  <a:lnTo>
                    <a:pt x="197" y="833"/>
                  </a:lnTo>
                  <a:lnTo>
                    <a:pt x="224" y="858"/>
                  </a:lnTo>
                  <a:lnTo>
                    <a:pt x="185" y="927"/>
                  </a:lnTo>
                  <a:lnTo>
                    <a:pt x="155" y="961"/>
                  </a:lnTo>
                  <a:lnTo>
                    <a:pt x="183" y="982"/>
                  </a:lnTo>
                  <a:lnTo>
                    <a:pt x="327" y="923"/>
                  </a:lnTo>
                  <a:lnTo>
                    <a:pt x="382" y="949"/>
                  </a:lnTo>
                  <a:lnTo>
                    <a:pt x="403" y="888"/>
                  </a:lnTo>
                  <a:lnTo>
                    <a:pt x="398" y="833"/>
                  </a:lnTo>
                  <a:lnTo>
                    <a:pt x="425" y="726"/>
                  </a:lnTo>
                  <a:lnTo>
                    <a:pt x="459" y="677"/>
                  </a:lnTo>
                  <a:lnTo>
                    <a:pt x="457" y="628"/>
                  </a:lnTo>
                  <a:lnTo>
                    <a:pt x="476" y="604"/>
                  </a:lnTo>
                  <a:lnTo>
                    <a:pt x="462" y="569"/>
                  </a:lnTo>
                  <a:lnTo>
                    <a:pt x="468" y="518"/>
                  </a:lnTo>
                  <a:lnTo>
                    <a:pt x="525" y="496"/>
                  </a:lnTo>
                  <a:lnTo>
                    <a:pt x="535" y="423"/>
                  </a:lnTo>
                  <a:lnTo>
                    <a:pt x="539" y="368"/>
                  </a:lnTo>
                  <a:lnTo>
                    <a:pt x="569" y="346"/>
                  </a:lnTo>
                  <a:lnTo>
                    <a:pt x="602" y="346"/>
                  </a:lnTo>
                  <a:lnTo>
                    <a:pt x="653" y="317"/>
                  </a:lnTo>
                  <a:lnTo>
                    <a:pt x="697" y="297"/>
                  </a:lnTo>
                  <a:lnTo>
                    <a:pt x="697" y="256"/>
                  </a:lnTo>
                  <a:lnTo>
                    <a:pt x="711" y="254"/>
                  </a:lnTo>
                  <a:lnTo>
                    <a:pt x="697" y="193"/>
                  </a:lnTo>
                  <a:lnTo>
                    <a:pt x="620" y="134"/>
                  </a:lnTo>
                  <a:lnTo>
                    <a:pt x="638" y="73"/>
                  </a:lnTo>
                  <a:lnTo>
                    <a:pt x="612" y="57"/>
                  </a:lnTo>
                  <a:lnTo>
                    <a:pt x="535" y="55"/>
                  </a:lnTo>
                  <a:lnTo>
                    <a:pt x="506" y="20"/>
                  </a:lnTo>
                  <a:lnTo>
                    <a:pt x="447" y="81"/>
                  </a:lnTo>
                  <a:lnTo>
                    <a:pt x="407" y="67"/>
                  </a:lnTo>
                  <a:lnTo>
                    <a:pt x="439" y="28"/>
                  </a:lnTo>
                  <a:lnTo>
                    <a:pt x="417" y="0"/>
                  </a:lnTo>
                  <a:lnTo>
                    <a:pt x="384" y="14"/>
                  </a:lnTo>
                  <a:lnTo>
                    <a:pt x="348" y="59"/>
                  </a:lnTo>
                  <a:lnTo>
                    <a:pt x="331" y="55"/>
                  </a:lnTo>
                  <a:lnTo>
                    <a:pt x="301" y="81"/>
                  </a:lnTo>
                  <a:lnTo>
                    <a:pt x="250" y="61"/>
                  </a:lnTo>
                  <a:lnTo>
                    <a:pt x="214" y="98"/>
                  </a:lnTo>
                  <a:lnTo>
                    <a:pt x="183" y="108"/>
                  </a:lnTo>
                  <a:lnTo>
                    <a:pt x="140" y="159"/>
                  </a:lnTo>
                  <a:lnTo>
                    <a:pt x="77" y="173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54" name="Freeform 118"/>
            <p:cNvSpPr>
              <a:spLocks/>
            </p:cNvSpPr>
            <p:nvPr/>
          </p:nvSpPr>
          <p:spPr bwMode="gray">
            <a:xfrm>
              <a:off x="3436" y="2904"/>
              <a:ext cx="356" cy="491"/>
            </a:xfrm>
            <a:custGeom>
              <a:avLst/>
              <a:gdLst>
                <a:gd name="T0" fmla="*/ 20 w 711"/>
                <a:gd name="T1" fmla="*/ 44 h 982"/>
                <a:gd name="T2" fmla="*/ 7 w 711"/>
                <a:gd name="T3" fmla="*/ 55 h 982"/>
                <a:gd name="T4" fmla="*/ 16 w 711"/>
                <a:gd name="T5" fmla="*/ 68 h 982"/>
                <a:gd name="T6" fmla="*/ 21 w 711"/>
                <a:gd name="T7" fmla="*/ 86 h 982"/>
                <a:gd name="T8" fmla="*/ 14 w 711"/>
                <a:gd name="T9" fmla="*/ 98 h 982"/>
                <a:gd name="T10" fmla="*/ 6 w 711"/>
                <a:gd name="T11" fmla="*/ 104 h 982"/>
                <a:gd name="T12" fmla="*/ 0 w 711"/>
                <a:gd name="T13" fmla="*/ 122 h 982"/>
                <a:gd name="T14" fmla="*/ 13 w 711"/>
                <a:gd name="T15" fmla="*/ 135 h 982"/>
                <a:gd name="T16" fmla="*/ 16 w 711"/>
                <a:gd name="T17" fmla="*/ 156 h 982"/>
                <a:gd name="T18" fmla="*/ 26 w 711"/>
                <a:gd name="T19" fmla="*/ 163 h 982"/>
                <a:gd name="T20" fmla="*/ 30 w 711"/>
                <a:gd name="T21" fmla="*/ 179 h 982"/>
                <a:gd name="T22" fmla="*/ 23 w 711"/>
                <a:gd name="T23" fmla="*/ 196 h 982"/>
                <a:gd name="T24" fmla="*/ 24 w 711"/>
                <a:gd name="T25" fmla="*/ 210 h 982"/>
                <a:gd name="T26" fmla="*/ 32 w 711"/>
                <a:gd name="T27" fmla="*/ 215 h 982"/>
                <a:gd name="T28" fmla="*/ 50 w 711"/>
                <a:gd name="T29" fmla="*/ 209 h 982"/>
                <a:gd name="T30" fmla="*/ 56 w 711"/>
                <a:gd name="T31" fmla="*/ 215 h 982"/>
                <a:gd name="T32" fmla="*/ 47 w 711"/>
                <a:gd name="T33" fmla="*/ 232 h 982"/>
                <a:gd name="T34" fmla="*/ 39 w 711"/>
                <a:gd name="T35" fmla="*/ 241 h 982"/>
                <a:gd name="T36" fmla="*/ 46 w 711"/>
                <a:gd name="T37" fmla="*/ 246 h 982"/>
                <a:gd name="T38" fmla="*/ 82 w 711"/>
                <a:gd name="T39" fmla="*/ 231 h 982"/>
                <a:gd name="T40" fmla="*/ 96 w 711"/>
                <a:gd name="T41" fmla="*/ 238 h 982"/>
                <a:gd name="T42" fmla="*/ 101 w 711"/>
                <a:gd name="T43" fmla="*/ 222 h 982"/>
                <a:gd name="T44" fmla="*/ 100 w 711"/>
                <a:gd name="T45" fmla="*/ 209 h 982"/>
                <a:gd name="T46" fmla="*/ 107 w 711"/>
                <a:gd name="T47" fmla="*/ 182 h 982"/>
                <a:gd name="T48" fmla="*/ 115 w 711"/>
                <a:gd name="T49" fmla="*/ 170 h 982"/>
                <a:gd name="T50" fmla="*/ 115 w 711"/>
                <a:gd name="T51" fmla="*/ 157 h 982"/>
                <a:gd name="T52" fmla="*/ 119 w 711"/>
                <a:gd name="T53" fmla="*/ 151 h 982"/>
                <a:gd name="T54" fmla="*/ 116 w 711"/>
                <a:gd name="T55" fmla="*/ 143 h 982"/>
                <a:gd name="T56" fmla="*/ 117 w 711"/>
                <a:gd name="T57" fmla="*/ 130 h 982"/>
                <a:gd name="T58" fmla="*/ 132 w 711"/>
                <a:gd name="T59" fmla="*/ 124 h 982"/>
                <a:gd name="T60" fmla="*/ 134 w 711"/>
                <a:gd name="T61" fmla="*/ 106 h 982"/>
                <a:gd name="T62" fmla="*/ 135 w 711"/>
                <a:gd name="T63" fmla="*/ 92 h 982"/>
                <a:gd name="T64" fmla="*/ 143 w 711"/>
                <a:gd name="T65" fmla="*/ 87 h 982"/>
                <a:gd name="T66" fmla="*/ 151 w 711"/>
                <a:gd name="T67" fmla="*/ 87 h 982"/>
                <a:gd name="T68" fmla="*/ 164 w 711"/>
                <a:gd name="T69" fmla="*/ 80 h 982"/>
                <a:gd name="T70" fmla="*/ 175 w 711"/>
                <a:gd name="T71" fmla="*/ 75 h 982"/>
                <a:gd name="T72" fmla="*/ 175 w 711"/>
                <a:gd name="T73" fmla="*/ 64 h 982"/>
                <a:gd name="T74" fmla="*/ 178 w 711"/>
                <a:gd name="T75" fmla="*/ 63 h 982"/>
                <a:gd name="T76" fmla="*/ 175 w 711"/>
                <a:gd name="T77" fmla="*/ 49 h 982"/>
                <a:gd name="T78" fmla="*/ 155 w 711"/>
                <a:gd name="T79" fmla="*/ 34 h 982"/>
                <a:gd name="T80" fmla="*/ 160 w 711"/>
                <a:gd name="T81" fmla="*/ 19 h 982"/>
                <a:gd name="T82" fmla="*/ 153 w 711"/>
                <a:gd name="T83" fmla="*/ 15 h 982"/>
                <a:gd name="T84" fmla="*/ 134 w 711"/>
                <a:gd name="T85" fmla="*/ 14 h 982"/>
                <a:gd name="T86" fmla="*/ 127 w 711"/>
                <a:gd name="T87" fmla="*/ 5 h 982"/>
                <a:gd name="T88" fmla="*/ 112 w 711"/>
                <a:gd name="T89" fmla="*/ 21 h 982"/>
                <a:gd name="T90" fmla="*/ 102 w 711"/>
                <a:gd name="T91" fmla="*/ 17 h 982"/>
                <a:gd name="T92" fmla="*/ 110 w 711"/>
                <a:gd name="T93" fmla="*/ 7 h 982"/>
                <a:gd name="T94" fmla="*/ 105 w 711"/>
                <a:gd name="T95" fmla="*/ 0 h 982"/>
                <a:gd name="T96" fmla="*/ 96 w 711"/>
                <a:gd name="T97" fmla="*/ 4 h 982"/>
                <a:gd name="T98" fmla="*/ 87 w 711"/>
                <a:gd name="T99" fmla="*/ 15 h 982"/>
                <a:gd name="T100" fmla="*/ 83 w 711"/>
                <a:gd name="T101" fmla="*/ 14 h 982"/>
                <a:gd name="T102" fmla="*/ 76 w 711"/>
                <a:gd name="T103" fmla="*/ 21 h 982"/>
                <a:gd name="T104" fmla="*/ 63 w 711"/>
                <a:gd name="T105" fmla="*/ 15 h 982"/>
                <a:gd name="T106" fmla="*/ 54 w 711"/>
                <a:gd name="T107" fmla="*/ 25 h 982"/>
                <a:gd name="T108" fmla="*/ 46 w 711"/>
                <a:gd name="T109" fmla="*/ 27 h 982"/>
                <a:gd name="T110" fmla="*/ 35 w 711"/>
                <a:gd name="T111" fmla="*/ 40 h 982"/>
                <a:gd name="T112" fmla="*/ 20 w 711"/>
                <a:gd name="T113" fmla="*/ 44 h 98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11"/>
                <a:gd name="T172" fmla="*/ 0 h 982"/>
                <a:gd name="T173" fmla="*/ 711 w 711"/>
                <a:gd name="T174" fmla="*/ 982 h 98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11" h="982">
                  <a:moveTo>
                    <a:pt x="77" y="173"/>
                  </a:moveTo>
                  <a:lnTo>
                    <a:pt x="27" y="219"/>
                  </a:lnTo>
                  <a:lnTo>
                    <a:pt x="61" y="270"/>
                  </a:lnTo>
                  <a:lnTo>
                    <a:pt x="81" y="344"/>
                  </a:lnTo>
                  <a:lnTo>
                    <a:pt x="55" y="392"/>
                  </a:lnTo>
                  <a:lnTo>
                    <a:pt x="22" y="415"/>
                  </a:lnTo>
                  <a:lnTo>
                    <a:pt x="0" y="486"/>
                  </a:lnTo>
                  <a:lnTo>
                    <a:pt x="51" y="539"/>
                  </a:lnTo>
                  <a:lnTo>
                    <a:pt x="61" y="624"/>
                  </a:lnTo>
                  <a:lnTo>
                    <a:pt x="102" y="650"/>
                  </a:lnTo>
                  <a:lnTo>
                    <a:pt x="120" y="716"/>
                  </a:lnTo>
                  <a:lnTo>
                    <a:pt x="92" y="783"/>
                  </a:lnTo>
                  <a:lnTo>
                    <a:pt x="96" y="840"/>
                  </a:lnTo>
                  <a:lnTo>
                    <a:pt x="128" y="860"/>
                  </a:lnTo>
                  <a:lnTo>
                    <a:pt x="197" y="833"/>
                  </a:lnTo>
                  <a:lnTo>
                    <a:pt x="224" y="858"/>
                  </a:lnTo>
                  <a:lnTo>
                    <a:pt x="185" y="927"/>
                  </a:lnTo>
                  <a:lnTo>
                    <a:pt x="155" y="961"/>
                  </a:lnTo>
                  <a:lnTo>
                    <a:pt x="183" y="982"/>
                  </a:lnTo>
                  <a:lnTo>
                    <a:pt x="327" y="923"/>
                  </a:lnTo>
                  <a:lnTo>
                    <a:pt x="382" y="949"/>
                  </a:lnTo>
                  <a:lnTo>
                    <a:pt x="403" y="888"/>
                  </a:lnTo>
                  <a:lnTo>
                    <a:pt x="398" y="833"/>
                  </a:lnTo>
                  <a:lnTo>
                    <a:pt x="425" y="726"/>
                  </a:lnTo>
                  <a:lnTo>
                    <a:pt x="459" y="677"/>
                  </a:lnTo>
                  <a:lnTo>
                    <a:pt x="457" y="628"/>
                  </a:lnTo>
                  <a:lnTo>
                    <a:pt x="476" y="604"/>
                  </a:lnTo>
                  <a:lnTo>
                    <a:pt x="462" y="569"/>
                  </a:lnTo>
                  <a:lnTo>
                    <a:pt x="468" y="518"/>
                  </a:lnTo>
                  <a:lnTo>
                    <a:pt x="525" y="496"/>
                  </a:lnTo>
                  <a:lnTo>
                    <a:pt x="535" y="423"/>
                  </a:lnTo>
                  <a:lnTo>
                    <a:pt x="539" y="368"/>
                  </a:lnTo>
                  <a:lnTo>
                    <a:pt x="569" y="346"/>
                  </a:lnTo>
                  <a:lnTo>
                    <a:pt x="602" y="346"/>
                  </a:lnTo>
                  <a:lnTo>
                    <a:pt x="653" y="317"/>
                  </a:lnTo>
                  <a:lnTo>
                    <a:pt x="697" y="297"/>
                  </a:lnTo>
                  <a:lnTo>
                    <a:pt x="697" y="256"/>
                  </a:lnTo>
                  <a:lnTo>
                    <a:pt x="711" y="254"/>
                  </a:lnTo>
                  <a:lnTo>
                    <a:pt x="697" y="193"/>
                  </a:lnTo>
                  <a:lnTo>
                    <a:pt x="620" y="134"/>
                  </a:lnTo>
                  <a:lnTo>
                    <a:pt x="638" y="73"/>
                  </a:lnTo>
                  <a:lnTo>
                    <a:pt x="612" y="57"/>
                  </a:lnTo>
                  <a:lnTo>
                    <a:pt x="535" y="55"/>
                  </a:lnTo>
                  <a:lnTo>
                    <a:pt x="506" y="20"/>
                  </a:lnTo>
                  <a:lnTo>
                    <a:pt x="447" y="81"/>
                  </a:lnTo>
                  <a:lnTo>
                    <a:pt x="407" y="67"/>
                  </a:lnTo>
                  <a:lnTo>
                    <a:pt x="439" y="28"/>
                  </a:lnTo>
                  <a:lnTo>
                    <a:pt x="417" y="0"/>
                  </a:lnTo>
                  <a:lnTo>
                    <a:pt x="384" y="14"/>
                  </a:lnTo>
                  <a:lnTo>
                    <a:pt x="348" y="59"/>
                  </a:lnTo>
                  <a:lnTo>
                    <a:pt x="331" y="55"/>
                  </a:lnTo>
                  <a:lnTo>
                    <a:pt x="301" y="81"/>
                  </a:lnTo>
                  <a:lnTo>
                    <a:pt x="250" y="61"/>
                  </a:lnTo>
                  <a:lnTo>
                    <a:pt x="214" y="98"/>
                  </a:lnTo>
                  <a:lnTo>
                    <a:pt x="183" y="108"/>
                  </a:lnTo>
                  <a:lnTo>
                    <a:pt x="140" y="159"/>
                  </a:lnTo>
                  <a:lnTo>
                    <a:pt x="77" y="173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55" name="Freeform 119"/>
            <p:cNvSpPr>
              <a:spLocks/>
            </p:cNvSpPr>
            <p:nvPr/>
          </p:nvSpPr>
          <p:spPr bwMode="gray">
            <a:xfrm>
              <a:off x="3477" y="2497"/>
              <a:ext cx="361" cy="447"/>
            </a:xfrm>
            <a:custGeom>
              <a:avLst/>
              <a:gdLst>
                <a:gd name="T0" fmla="*/ 19 w 722"/>
                <a:gd name="T1" fmla="*/ 148 h 894"/>
                <a:gd name="T2" fmla="*/ 23 w 722"/>
                <a:gd name="T3" fmla="*/ 155 h 894"/>
                <a:gd name="T4" fmla="*/ 34 w 722"/>
                <a:gd name="T5" fmla="*/ 163 h 894"/>
                <a:gd name="T6" fmla="*/ 42 w 722"/>
                <a:gd name="T7" fmla="*/ 163 h 894"/>
                <a:gd name="T8" fmla="*/ 50 w 722"/>
                <a:gd name="T9" fmla="*/ 168 h 894"/>
                <a:gd name="T10" fmla="*/ 50 w 722"/>
                <a:gd name="T11" fmla="*/ 192 h 894"/>
                <a:gd name="T12" fmla="*/ 58 w 722"/>
                <a:gd name="T13" fmla="*/ 202 h 894"/>
                <a:gd name="T14" fmla="*/ 62 w 722"/>
                <a:gd name="T15" fmla="*/ 217 h 894"/>
                <a:gd name="T16" fmla="*/ 67 w 722"/>
                <a:gd name="T17" fmla="*/ 218 h 894"/>
                <a:gd name="T18" fmla="*/ 76 w 722"/>
                <a:gd name="T19" fmla="*/ 207 h 894"/>
                <a:gd name="T20" fmla="*/ 85 w 722"/>
                <a:gd name="T21" fmla="*/ 204 h 894"/>
                <a:gd name="T22" fmla="*/ 90 w 722"/>
                <a:gd name="T23" fmla="*/ 211 h 894"/>
                <a:gd name="T24" fmla="*/ 82 w 722"/>
                <a:gd name="T25" fmla="*/ 220 h 894"/>
                <a:gd name="T26" fmla="*/ 91 w 722"/>
                <a:gd name="T27" fmla="*/ 224 h 894"/>
                <a:gd name="T28" fmla="*/ 106 w 722"/>
                <a:gd name="T29" fmla="*/ 209 h 894"/>
                <a:gd name="T30" fmla="*/ 113 w 722"/>
                <a:gd name="T31" fmla="*/ 217 h 894"/>
                <a:gd name="T32" fmla="*/ 133 w 722"/>
                <a:gd name="T33" fmla="*/ 218 h 894"/>
                <a:gd name="T34" fmla="*/ 140 w 722"/>
                <a:gd name="T35" fmla="*/ 222 h 894"/>
                <a:gd name="T36" fmla="*/ 154 w 722"/>
                <a:gd name="T37" fmla="*/ 207 h 894"/>
                <a:gd name="T38" fmla="*/ 162 w 722"/>
                <a:gd name="T39" fmla="*/ 188 h 894"/>
                <a:gd name="T40" fmla="*/ 169 w 722"/>
                <a:gd name="T41" fmla="*/ 178 h 894"/>
                <a:gd name="T42" fmla="*/ 176 w 722"/>
                <a:gd name="T43" fmla="*/ 175 h 894"/>
                <a:gd name="T44" fmla="*/ 171 w 722"/>
                <a:gd name="T45" fmla="*/ 164 h 894"/>
                <a:gd name="T46" fmla="*/ 181 w 722"/>
                <a:gd name="T47" fmla="*/ 151 h 894"/>
                <a:gd name="T48" fmla="*/ 180 w 722"/>
                <a:gd name="T49" fmla="*/ 141 h 894"/>
                <a:gd name="T50" fmla="*/ 173 w 722"/>
                <a:gd name="T51" fmla="*/ 142 h 894"/>
                <a:gd name="T52" fmla="*/ 162 w 722"/>
                <a:gd name="T53" fmla="*/ 138 h 894"/>
                <a:gd name="T54" fmla="*/ 150 w 722"/>
                <a:gd name="T55" fmla="*/ 142 h 894"/>
                <a:gd name="T56" fmla="*/ 147 w 722"/>
                <a:gd name="T57" fmla="*/ 127 h 894"/>
                <a:gd name="T58" fmla="*/ 134 w 722"/>
                <a:gd name="T59" fmla="*/ 120 h 894"/>
                <a:gd name="T60" fmla="*/ 131 w 722"/>
                <a:gd name="T61" fmla="*/ 108 h 894"/>
                <a:gd name="T62" fmla="*/ 138 w 722"/>
                <a:gd name="T63" fmla="*/ 97 h 894"/>
                <a:gd name="T64" fmla="*/ 124 w 722"/>
                <a:gd name="T65" fmla="*/ 83 h 894"/>
                <a:gd name="T66" fmla="*/ 108 w 722"/>
                <a:gd name="T67" fmla="*/ 63 h 894"/>
                <a:gd name="T68" fmla="*/ 109 w 722"/>
                <a:gd name="T69" fmla="*/ 47 h 894"/>
                <a:gd name="T70" fmla="*/ 101 w 722"/>
                <a:gd name="T71" fmla="*/ 42 h 894"/>
                <a:gd name="T72" fmla="*/ 93 w 722"/>
                <a:gd name="T73" fmla="*/ 44 h 894"/>
                <a:gd name="T74" fmla="*/ 90 w 722"/>
                <a:gd name="T75" fmla="*/ 35 h 894"/>
                <a:gd name="T76" fmla="*/ 73 w 722"/>
                <a:gd name="T77" fmla="*/ 34 h 894"/>
                <a:gd name="T78" fmla="*/ 77 w 722"/>
                <a:gd name="T79" fmla="*/ 12 h 894"/>
                <a:gd name="T80" fmla="*/ 69 w 722"/>
                <a:gd name="T81" fmla="*/ 15 h 894"/>
                <a:gd name="T82" fmla="*/ 53 w 722"/>
                <a:gd name="T83" fmla="*/ 0 h 894"/>
                <a:gd name="T84" fmla="*/ 45 w 722"/>
                <a:gd name="T85" fmla="*/ 4 h 894"/>
                <a:gd name="T86" fmla="*/ 40 w 722"/>
                <a:gd name="T87" fmla="*/ 16 h 894"/>
                <a:gd name="T88" fmla="*/ 35 w 722"/>
                <a:gd name="T89" fmla="*/ 17 h 894"/>
                <a:gd name="T90" fmla="*/ 38 w 722"/>
                <a:gd name="T91" fmla="*/ 26 h 894"/>
                <a:gd name="T92" fmla="*/ 51 w 722"/>
                <a:gd name="T93" fmla="*/ 30 h 894"/>
                <a:gd name="T94" fmla="*/ 55 w 722"/>
                <a:gd name="T95" fmla="*/ 46 h 894"/>
                <a:gd name="T96" fmla="*/ 42 w 722"/>
                <a:gd name="T97" fmla="*/ 54 h 894"/>
                <a:gd name="T98" fmla="*/ 28 w 722"/>
                <a:gd name="T99" fmla="*/ 42 h 894"/>
                <a:gd name="T100" fmla="*/ 17 w 722"/>
                <a:gd name="T101" fmla="*/ 49 h 894"/>
                <a:gd name="T102" fmla="*/ 22 w 722"/>
                <a:gd name="T103" fmla="*/ 62 h 894"/>
                <a:gd name="T104" fmla="*/ 12 w 722"/>
                <a:gd name="T105" fmla="*/ 71 h 894"/>
                <a:gd name="T106" fmla="*/ 13 w 722"/>
                <a:gd name="T107" fmla="*/ 84 h 894"/>
                <a:gd name="T108" fmla="*/ 0 w 722"/>
                <a:gd name="T109" fmla="*/ 88 h 894"/>
                <a:gd name="T110" fmla="*/ 11 w 722"/>
                <a:gd name="T111" fmla="*/ 96 h 894"/>
                <a:gd name="T112" fmla="*/ 24 w 722"/>
                <a:gd name="T113" fmla="*/ 112 h 894"/>
                <a:gd name="T114" fmla="*/ 40 w 722"/>
                <a:gd name="T115" fmla="*/ 103 h 894"/>
                <a:gd name="T116" fmla="*/ 44 w 722"/>
                <a:gd name="T117" fmla="*/ 118 h 894"/>
                <a:gd name="T118" fmla="*/ 43 w 722"/>
                <a:gd name="T119" fmla="*/ 134 h 894"/>
                <a:gd name="T120" fmla="*/ 24 w 722"/>
                <a:gd name="T121" fmla="*/ 144 h 894"/>
                <a:gd name="T122" fmla="*/ 19 w 722"/>
                <a:gd name="T123" fmla="*/ 148 h 8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22"/>
                <a:gd name="T187" fmla="*/ 0 h 894"/>
                <a:gd name="T188" fmla="*/ 722 w 722"/>
                <a:gd name="T189" fmla="*/ 894 h 8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22" h="894">
                  <a:moveTo>
                    <a:pt x="74" y="591"/>
                  </a:moveTo>
                  <a:lnTo>
                    <a:pt x="94" y="620"/>
                  </a:lnTo>
                  <a:lnTo>
                    <a:pt x="133" y="652"/>
                  </a:lnTo>
                  <a:lnTo>
                    <a:pt x="165" y="650"/>
                  </a:lnTo>
                  <a:lnTo>
                    <a:pt x="202" y="669"/>
                  </a:lnTo>
                  <a:lnTo>
                    <a:pt x="202" y="766"/>
                  </a:lnTo>
                  <a:lnTo>
                    <a:pt x="234" y="807"/>
                  </a:lnTo>
                  <a:lnTo>
                    <a:pt x="250" y="868"/>
                  </a:lnTo>
                  <a:lnTo>
                    <a:pt x="267" y="872"/>
                  </a:lnTo>
                  <a:lnTo>
                    <a:pt x="303" y="827"/>
                  </a:lnTo>
                  <a:lnTo>
                    <a:pt x="338" y="815"/>
                  </a:lnTo>
                  <a:lnTo>
                    <a:pt x="358" y="841"/>
                  </a:lnTo>
                  <a:lnTo>
                    <a:pt x="326" y="878"/>
                  </a:lnTo>
                  <a:lnTo>
                    <a:pt x="366" y="894"/>
                  </a:lnTo>
                  <a:lnTo>
                    <a:pt x="425" y="833"/>
                  </a:lnTo>
                  <a:lnTo>
                    <a:pt x="454" y="868"/>
                  </a:lnTo>
                  <a:lnTo>
                    <a:pt x="531" y="870"/>
                  </a:lnTo>
                  <a:lnTo>
                    <a:pt x="557" y="886"/>
                  </a:lnTo>
                  <a:lnTo>
                    <a:pt x="616" y="825"/>
                  </a:lnTo>
                  <a:lnTo>
                    <a:pt x="645" y="752"/>
                  </a:lnTo>
                  <a:lnTo>
                    <a:pt x="673" y="709"/>
                  </a:lnTo>
                  <a:lnTo>
                    <a:pt x="704" y="697"/>
                  </a:lnTo>
                  <a:lnTo>
                    <a:pt x="683" y="654"/>
                  </a:lnTo>
                  <a:lnTo>
                    <a:pt x="722" y="604"/>
                  </a:lnTo>
                  <a:lnTo>
                    <a:pt x="720" y="563"/>
                  </a:lnTo>
                  <a:lnTo>
                    <a:pt x="689" y="567"/>
                  </a:lnTo>
                  <a:lnTo>
                    <a:pt x="647" y="551"/>
                  </a:lnTo>
                  <a:lnTo>
                    <a:pt x="598" y="567"/>
                  </a:lnTo>
                  <a:lnTo>
                    <a:pt x="588" y="508"/>
                  </a:lnTo>
                  <a:lnTo>
                    <a:pt x="533" y="482"/>
                  </a:lnTo>
                  <a:lnTo>
                    <a:pt x="521" y="429"/>
                  </a:lnTo>
                  <a:lnTo>
                    <a:pt x="549" y="386"/>
                  </a:lnTo>
                  <a:lnTo>
                    <a:pt x="496" y="331"/>
                  </a:lnTo>
                  <a:lnTo>
                    <a:pt x="431" y="252"/>
                  </a:lnTo>
                  <a:lnTo>
                    <a:pt x="435" y="185"/>
                  </a:lnTo>
                  <a:lnTo>
                    <a:pt x="403" y="166"/>
                  </a:lnTo>
                  <a:lnTo>
                    <a:pt x="374" y="173"/>
                  </a:lnTo>
                  <a:lnTo>
                    <a:pt x="358" y="138"/>
                  </a:lnTo>
                  <a:lnTo>
                    <a:pt x="291" y="136"/>
                  </a:lnTo>
                  <a:lnTo>
                    <a:pt x="305" y="47"/>
                  </a:lnTo>
                  <a:lnTo>
                    <a:pt x="273" y="61"/>
                  </a:lnTo>
                  <a:lnTo>
                    <a:pt x="214" y="0"/>
                  </a:lnTo>
                  <a:lnTo>
                    <a:pt x="177" y="16"/>
                  </a:lnTo>
                  <a:lnTo>
                    <a:pt x="157" y="63"/>
                  </a:lnTo>
                  <a:lnTo>
                    <a:pt x="137" y="67"/>
                  </a:lnTo>
                  <a:lnTo>
                    <a:pt x="149" y="101"/>
                  </a:lnTo>
                  <a:lnTo>
                    <a:pt x="204" y="122"/>
                  </a:lnTo>
                  <a:lnTo>
                    <a:pt x="222" y="183"/>
                  </a:lnTo>
                  <a:lnTo>
                    <a:pt x="167" y="215"/>
                  </a:lnTo>
                  <a:lnTo>
                    <a:pt x="114" y="166"/>
                  </a:lnTo>
                  <a:lnTo>
                    <a:pt x="67" y="195"/>
                  </a:lnTo>
                  <a:lnTo>
                    <a:pt x="86" y="250"/>
                  </a:lnTo>
                  <a:lnTo>
                    <a:pt x="49" y="282"/>
                  </a:lnTo>
                  <a:lnTo>
                    <a:pt x="53" y="335"/>
                  </a:lnTo>
                  <a:lnTo>
                    <a:pt x="0" y="349"/>
                  </a:lnTo>
                  <a:lnTo>
                    <a:pt x="43" y="384"/>
                  </a:lnTo>
                  <a:lnTo>
                    <a:pt x="98" y="447"/>
                  </a:lnTo>
                  <a:lnTo>
                    <a:pt x="157" y="410"/>
                  </a:lnTo>
                  <a:lnTo>
                    <a:pt x="175" y="473"/>
                  </a:lnTo>
                  <a:lnTo>
                    <a:pt x="171" y="536"/>
                  </a:lnTo>
                  <a:lnTo>
                    <a:pt x="96" y="575"/>
                  </a:lnTo>
                  <a:lnTo>
                    <a:pt x="74" y="591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56" name="Freeform 120"/>
            <p:cNvSpPr>
              <a:spLocks/>
            </p:cNvSpPr>
            <p:nvPr/>
          </p:nvSpPr>
          <p:spPr bwMode="gray">
            <a:xfrm>
              <a:off x="3477" y="2497"/>
              <a:ext cx="361" cy="447"/>
            </a:xfrm>
            <a:custGeom>
              <a:avLst/>
              <a:gdLst>
                <a:gd name="T0" fmla="*/ 19 w 722"/>
                <a:gd name="T1" fmla="*/ 148 h 894"/>
                <a:gd name="T2" fmla="*/ 23 w 722"/>
                <a:gd name="T3" fmla="*/ 155 h 894"/>
                <a:gd name="T4" fmla="*/ 34 w 722"/>
                <a:gd name="T5" fmla="*/ 163 h 894"/>
                <a:gd name="T6" fmla="*/ 42 w 722"/>
                <a:gd name="T7" fmla="*/ 163 h 894"/>
                <a:gd name="T8" fmla="*/ 50 w 722"/>
                <a:gd name="T9" fmla="*/ 168 h 894"/>
                <a:gd name="T10" fmla="*/ 50 w 722"/>
                <a:gd name="T11" fmla="*/ 192 h 894"/>
                <a:gd name="T12" fmla="*/ 58 w 722"/>
                <a:gd name="T13" fmla="*/ 202 h 894"/>
                <a:gd name="T14" fmla="*/ 62 w 722"/>
                <a:gd name="T15" fmla="*/ 217 h 894"/>
                <a:gd name="T16" fmla="*/ 67 w 722"/>
                <a:gd name="T17" fmla="*/ 218 h 894"/>
                <a:gd name="T18" fmla="*/ 76 w 722"/>
                <a:gd name="T19" fmla="*/ 207 h 894"/>
                <a:gd name="T20" fmla="*/ 85 w 722"/>
                <a:gd name="T21" fmla="*/ 204 h 894"/>
                <a:gd name="T22" fmla="*/ 90 w 722"/>
                <a:gd name="T23" fmla="*/ 211 h 894"/>
                <a:gd name="T24" fmla="*/ 82 w 722"/>
                <a:gd name="T25" fmla="*/ 220 h 894"/>
                <a:gd name="T26" fmla="*/ 91 w 722"/>
                <a:gd name="T27" fmla="*/ 224 h 894"/>
                <a:gd name="T28" fmla="*/ 106 w 722"/>
                <a:gd name="T29" fmla="*/ 209 h 894"/>
                <a:gd name="T30" fmla="*/ 113 w 722"/>
                <a:gd name="T31" fmla="*/ 217 h 894"/>
                <a:gd name="T32" fmla="*/ 133 w 722"/>
                <a:gd name="T33" fmla="*/ 218 h 894"/>
                <a:gd name="T34" fmla="*/ 140 w 722"/>
                <a:gd name="T35" fmla="*/ 222 h 894"/>
                <a:gd name="T36" fmla="*/ 154 w 722"/>
                <a:gd name="T37" fmla="*/ 207 h 894"/>
                <a:gd name="T38" fmla="*/ 162 w 722"/>
                <a:gd name="T39" fmla="*/ 188 h 894"/>
                <a:gd name="T40" fmla="*/ 169 w 722"/>
                <a:gd name="T41" fmla="*/ 178 h 894"/>
                <a:gd name="T42" fmla="*/ 176 w 722"/>
                <a:gd name="T43" fmla="*/ 175 h 894"/>
                <a:gd name="T44" fmla="*/ 171 w 722"/>
                <a:gd name="T45" fmla="*/ 164 h 894"/>
                <a:gd name="T46" fmla="*/ 181 w 722"/>
                <a:gd name="T47" fmla="*/ 151 h 894"/>
                <a:gd name="T48" fmla="*/ 180 w 722"/>
                <a:gd name="T49" fmla="*/ 141 h 894"/>
                <a:gd name="T50" fmla="*/ 173 w 722"/>
                <a:gd name="T51" fmla="*/ 142 h 894"/>
                <a:gd name="T52" fmla="*/ 162 w 722"/>
                <a:gd name="T53" fmla="*/ 138 h 894"/>
                <a:gd name="T54" fmla="*/ 150 w 722"/>
                <a:gd name="T55" fmla="*/ 142 h 894"/>
                <a:gd name="T56" fmla="*/ 147 w 722"/>
                <a:gd name="T57" fmla="*/ 127 h 894"/>
                <a:gd name="T58" fmla="*/ 134 w 722"/>
                <a:gd name="T59" fmla="*/ 120 h 894"/>
                <a:gd name="T60" fmla="*/ 131 w 722"/>
                <a:gd name="T61" fmla="*/ 108 h 894"/>
                <a:gd name="T62" fmla="*/ 138 w 722"/>
                <a:gd name="T63" fmla="*/ 97 h 894"/>
                <a:gd name="T64" fmla="*/ 124 w 722"/>
                <a:gd name="T65" fmla="*/ 83 h 894"/>
                <a:gd name="T66" fmla="*/ 108 w 722"/>
                <a:gd name="T67" fmla="*/ 63 h 894"/>
                <a:gd name="T68" fmla="*/ 109 w 722"/>
                <a:gd name="T69" fmla="*/ 47 h 894"/>
                <a:gd name="T70" fmla="*/ 101 w 722"/>
                <a:gd name="T71" fmla="*/ 42 h 894"/>
                <a:gd name="T72" fmla="*/ 93 w 722"/>
                <a:gd name="T73" fmla="*/ 44 h 894"/>
                <a:gd name="T74" fmla="*/ 90 w 722"/>
                <a:gd name="T75" fmla="*/ 35 h 894"/>
                <a:gd name="T76" fmla="*/ 73 w 722"/>
                <a:gd name="T77" fmla="*/ 34 h 894"/>
                <a:gd name="T78" fmla="*/ 77 w 722"/>
                <a:gd name="T79" fmla="*/ 12 h 894"/>
                <a:gd name="T80" fmla="*/ 69 w 722"/>
                <a:gd name="T81" fmla="*/ 15 h 894"/>
                <a:gd name="T82" fmla="*/ 53 w 722"/>
                <a:gd name="T83" fmla="*/ 0 h 894"/>
                <a:gd name="T84" fmla="*/ 45 w 722"/>
                <a:gd name="T85" fmla="*/ 4 h 894"/>
                <a:gd name="T86" fmla="*/ 40 w 722"/>
                <a:gd name="T87" fmla="*/ 16 h 894"/>
                <a:gd name="T88" fmla="*/ 35 w 722"/>
                <a:gd name="T89" fmla="*/ 17 h 894"/>
                <a:gd name="T90" fmla="*/ 38 w 722"/>
                <a:gd name="T91" fmla="*/ 26 h 894"/>
                <a:gd name="T92" fmla="*/ 51 w 722"/>
                <a:gd name="T93" fmla="*/ 30 h 894"/>
                <a:gd name="T94" fmla="*/ 55 w 722"/>
                <a:gd name="T95" fmla="*/ 46 h 894"/>
                <a:gd name="T96" fmla="*/ 42 w 722"/>
                <a:gd name="T97" fmla="*/ 54 h 894"/>
                <a:gd name="T98" fmla="*/ 28 w 722"/>
                <a:gd name="T99" fmla="*/ 42 h 894"/>
                <a:gd name="T100" fmla="*/ 17 w 722"/>
                <a:gd name="T101" fmla="*/ 49 h 894"/>
                <a:gd name="T102" fmla="*/ 22 w 722"/>
                <a:gd name="T103" fmla="*/ 62 h 894"/>
                <a:gd name="T104" fmla="*/ 12 w 722"/>
                <a:gd name="T105" fmla="*/ 71 h 894"/>
                <a:gd name="T106" fmla="*/ 13 w 722"/>
                <a:gd name="T107" fmla="*/ 84 h 894"/>
                <a:gd name="T108" fmla="*/ 0 w 722"/>
                <a:gd name="T109" fmla="*/ 88 h 894"/>
                <a:gd name="T110" fmla="*/ 11 w 722"/>
                <a:gd name="T111" fmla="*/ 96 h 894"/>
                <a:gd name="T112" fmla="*/ 24 w 722"/>
                <a:gd name="T113" fmla="*/ 112 h 894"/>
                <a:gd name="T114" fmla="*/ 40 w 722"/>
                <a:gd name="T115" fmla="*/ 103 h 894"/>
                <a:gd name="T116" fmla="*/ 44 w 722"/>
                <a:gd name="T117" fmla="*/ 118 h 894"/>
                <a:gd name="T118" fmla="*/ 43 w 722"/>
                <a:gd name="T119" fmla="*/ 134 h 894"/>
                <a:gd name="T120" fmla="*/ 24 w 722"/>
                <a:gd name="T121" fmla="*/ 144 h 894"/>
                <a:gd name="T122" fmla="*/ 19 w 722"/>
                <a:gd name="T123" fmla="*/ 148 h 8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22"/>
                <a:gd name="T187" fmla="*/ 0 h 894"/>
                <a:gd name="T188" fmla="*/ 722 w 722"/>
                <a:gd name="T189" fmla="*/ 894 h 8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22" h="894">
                  <a:moveTo>
                    <a:pt x="74" y="591"/>
                  </a:moveTo>
                  <a:lnTo>
                    <a:pt x="94" y="620"/>
                  </a:lnTo>
                  <a:lnTo>
                    <a:pt x="133" y="652"/>
                  </a:lnTo>
                  <a:lnTo>
                    <a:pt x="165" y="650"/>
                  </a:lnTo>
                  <a:lnTo>
                    <a:pt x="202" y="669"/>
                  </a:lnTo>
                  <a:lnTo>
                    <a:pt x="202" y="766"/>
                  </a:lnTo>
                  <a:lnTo>
                    <a:pt x="234" y="807"/>
                  </a:lnTo>
                  <a:lnTo>
                    <a:pt x="250" y="868"/>
                  </a:lnTo>
                  <a:lnTo>
                    <a:pt x="267" y="872"/>
                  </a:lnTo>
                  <a:lnTo>
                    <a:pt x="303" y="827"/>
                  </a:lnTo>
                  <a:lnTo>
                    <a:pt x="338" y="815"/>
                  </a:lnTo>
                  <a:lnTo>
                    <a:pt x="358" y="841"/>
                  </a:lnTo>
                  <a:lnTo>
                    <a:pt x="326" y="878"/>
                  </a:lnTo>
                  <a:lnTo>
                    <a:pt x="366" y="894"/>
                  </a:lnTo>
                  <a:lnTo>
                    <a:pt x="425" y="833"/>
                  </a:lnTo>
                  <a:lnTo>
                    <a:pt x="454" y="868"/>
                  </a:lnTo>
                  <a:lnTo>
                    <a:pt x="531" y="870"/>
                  </a:lnTo>
                  <a:lnTo>
                    <a:pt x="557" y="886"/>
                  </a:lnTo>
                  <a:lnTo>
                    <a:pt x="616" y="825"/>
                  </a:lnTo>
                  <a:lnTo>
                    <a:pt x="645" y="752"/>
                  </a:lnTo>
                  <a:lnTo>
                    <a:pt x="673" y="709"/>
                  </a:lnTo>
                  <a:lnTo>
                    <a:pt x="704" y="697"/>
                  </a:lnTo>
                  <a:lnTo>
                    <a:pt x="683" y="654"/>
                  </a:lnTo>
                  <a:lnTo>
                    <a:pt x="722" y="604"/>
                  </a:lnTo>
                  <a:lnTo>
                    <a:pt x="720" y="563"/>
                  </a:lnTo>
                  <a:lnTo>
                    <a:pt x="689" y="567"/>
                  </a:lnTo>
                  <a:lnTo>
                    <a:pt x="647" y="551"/>
                  </a:lnTo>
                  <a:lnTo>
                    <a:pt x="598" y="567"/>
                  </a:lnTo>
                  <a:lnTo>
                    <a:pt x="588" y="508"/>
                  </a:lnTo>
                  <a:lnTo>
                    <a:pt x="533" y="482"/>
                  </a:lnTo>
                  <a:lnTo>
                    <a:pt x="521" y="429"/>
                  </a:lnTo>
                  <a:lnTo>
                    <a:pt x="549" y="386"/>
                  </a:lnTo>
                  <a:lnTo>
                    <a:pt x="496" y="331"/>
                  </a:lnTo>
                  <a:lnTo>
                    <a:pt x="431" y="252"/>
                  </a:lnTo>
                  <a:lnTo>
                    <a:pt x="435" y="185"/>
                  </a:lnTo>
                  <a:lnTo>
                    <a:pt x="403" y="166"/>
                  </a:lnTo>
                  <a:lnTo>
                    <a:pt x="374" y="173"/>
                  </a:lnTo>
                  <a:lnTo>
                    <a:pt x="358" y="138"/>
                  </a:lnTo>
                  <a:lnTo>
                    <a:pt x="291" y="136"/>
                  </a:lnTo>
                  <a:lnTo>
                    <a:pt x="305" y="47"/>
                  </a:lnTo>
                  <a:lnTo>
                    <a:pt x="273" y="61"/>
                  </a:lnTo>
                  <a:lnTo>
                    <a:pt x="214" y="0"/>
                  </a:lnTo>
                  <a:lnTo>
                    <a:pt x="177" y="16"/>
                  </a:lnTo>
                  <a:lnTo>
                    <a:pt x="157" y="63"/>
                  </a:lnTo>
                  <a:lnTo>
                    <a:pt x="137" y="67"/>
                  </a:lnTo>
                  <a:lnTo>
                    <a:pt x="149" y="101"/>
                  </a:lnTo>
                  <a:lnTo>
                    <a:pt x="204" y="122"/>
                  </a:lnTo>
                  <a:lnTo>
                    <a:pt x="222" y="183"/>
                  </a:lnTo>
                  <a:lnTo>
                    <a:pt x="167" y="215"/>
                  </a:lnTo>
                  <a:lnTo>
                    <a:pt x="114" y="166"/>
                  </a:lnTo>
                  <a:lnTo>
                    <a:pt x="67" y="195"/>
                  </a:lnTo>
                  <a:lnTo>
                    <a:pt x="86" y="250"/>
                  </a:lnTo>
                  <a:lnTo>
                    <a:pt x="49" y="282"/>
                  </a:lnTo>
                  <a:lnTo>
                    <a:pt x="53" y="335"/>
                  </a:lnTo>
                  <a:lnTo>
                    <a:pt x="0" y="349"/>
                  </a:lnTo>
                  <a:lnTo>
                    <a:pt x="43" y="384"/>
                  </a:lnTo>
                  <a:lnTo>
                    <a:pt x="98" y="447"/>
                  </a:lnTo>
                  <a:lnTo>
                    <a:pt x="157" y="410"/>
                  </a:lnTo>
                  <a:lnTo>
                    <a:pt x="175" y="473"/>
                  </a:lnTo>
                  <a:lnTo>
                    <a:pt x="171" y="536"/>
                  </a:lnTo>
                  <a:lnTo>
                    <a:pt x="96" y="575"/>
                  </a:lnTo>
                  <a:lnTo>
                    <a:pt x="74" y="591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57" name="Freeform 121"/>
            <p:cNvSpPr>
              <a:spLocks/>
            </p:cNvSpPr>
            <p:nvPr/>
          </p:nvSpPr>
          <p:spPr bwMode="gray">
            <a:xfrm>
              <a:off x="3034" y="2686"/>
              <a:ext cx="568" cy="356"/>
            </a:xfrm>
            <a:custGeom>
              <a:avLst/>
              <a:gdLst>
                <a:gd name="T0" fmla="*/ 40 w 1136"/>
                <a:gd name="T1" fmla="*/ 51 h 713"/>
                <a:gd name="T2" fmla="*/ 52 w 1136"/>
                <a:gd name="T3" fmla="*/ 64 h 713"/>
                <a:gd name="T4" fmla="*/ 58 w 1136"/>
                <a:gd name="T5" fmla="*/ 104 h 713"/>
                <a:gd name="T6" fmla="*/ 35 w 1136"/>
                <a:gd name="T7" fmla="*/ 118 h 713"/>
                <a:gd name="T8" fmla="*/ 0 w 1136"/>
                <a:gd name="T9" fmla="*/ 129 h 713"/>
                <a:gd name="T10" fmla="*/ 20 w 1136"/>
                <a:gd name="T11" fmla="*/ 167 h 713"/>
                <a:gd name="T12" fmla="*/ 40 w 1136"/>
                <a:gd name="T13" fmla="*/ 162 h 713"/>
                <a:gd name="T14" fmla="*/ 80 w 1136"/>
                <a:gd name="T15" fmla="*/ 153 h 713"/>
                <a:gd name="T16" fmla="*/ 76 w 1136"/>
                <a:gd name="T17" fmla="*/ 136 h 713"/>
                <a:gd name="T18" fmla="*/ 115 w 1136"/>
                <a:gd name="T19" fmla="*/ 138 h 713"/>
                <a:gd name="T20" fmla="*/ 147 w 1136"/>
                <a:gd name="T21" fmla="*/ 149 h 713"/>
                <a:gd name="T22" fmla="*/ 170 w 1136"/>
                <a:gd name="T23" fmla="*/ 142 h 713"/>
                <a:gd name="T24" fmla="*/ 189 w 1136"/>
                <a:gd name="T25" fmla="*/ 138 h 713"/>
                <a:gd name="T26" fmla="*/ 196 w 1136"/>
                <a:gd name="T27" fmla="*/ 160 h 713"/>
                <a:gd name="T28" fmla="*/ 221 w 1136"/>
                <a:gd name="T29" fmla="*/ 152 h 713"/>
                <a:gd name="T30" fmla="*/ 247 w 1136"/>
                <a:gd name="T31" fmla="*/ 135 h 713"/>
                <a:gd name="T32" fmla="*/ 264 w 1136"/>
                <a:gd name="T33" fmla="*/ 124 h 713"/>
                <a:gd name="T34" fmla="*/ 284 w 1136"/>
                <a:gd name="T35" fmla="*/ 122 h 713"/>
                <a:gd name="T36" fmla="*/ 272 w 1136"/>
                <a:gd name="T37" fmla="*/ 97 h 713"/>
                <a:gd name="T38" fmla="*/ 263 w 1136"/>
                <a:gd name="T39" fmla="*/ 68 h 713"/>
                <a:gd name="T40" fmla="*/ 245 w 1136"/>
                <a:gd name="T41" fmla="*/ 60 h 713"/>
                <a:gd name="T42" fmla="*/ 225 w 1136"/>
                <a:gd name="T43" fmla="*/ 59 h 713"/>
                <a:gd name="T44" fmla="*/ 196 w 1136"/>
                <a:gd name="T45" fmla="*/ 50 h 713"/>
                <a:gd name="T46" fmla="*/ 186 w 1136"/>
                <a:gd name="T47" fmla="*/ 24 h 713"/>
                <a:gd name="T48" fmla="*/ 157 w 1136"/>
                <a:gd name="T49" fmla="*/ 26 h 713"/>
                <a:gd name="T50" fmla="*/ 107 w 1136"/>
                <a:gd name="T51" fmla="*/ 21 h 713"/>
                <a:gd name="T52" fmla="*/ 71 w 1136"/>
                <a:gd name="T53" fmla="*/ 6 h 713"/>
                <a:gd name="T54" fmla="*/ 50 w 1136"/>
                <a:gd name="T55" fmla="*/ 4 h 713"/>
                <a:gd name="T56" fmla="*/ 43 w 1136"/>
                <a:gd name="T57" fmla="*/ 2 h 713"/>
                <a:gd name="T58" fmla="*/ 35 w 1136"/>
                <a:gd name="T59" fmla="*/ 1 h 713"/>
                <a:gd name="T60" fmla="*/ 34 w 1136"/>
                <a:gd name="T61" fmla="*/ 2 h 713"/>
                <a:gd name="T62" fmla="*/ 31 w 1136"/>
                <a:gd name="T63" fmla="*/ 7 h 713"/>
                <a:gd name="T64" fmla="*/ 29 w 1136"/>
                <a:gd name="T65" fmla="*/ 9 h 713"/>
                <a:gd name="T66" fmla="*/ 54 w 1136"/>
                <a:gd name="T67" fmla="*/ 24 h 713"/>
                <a:gd name="T68" fmla="*/ 33 w 1136"/>
                <a:gd name="T69" fmla="*/ 42 h 7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36"/>
                <a:gd name="T106" fmla="*/ 0 h 713"/>
                <a:gd name="T107" fmla="*/ 1136 w 1136"/>
                <a:gd name="T108" fmla="*/ 713 h 7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36" h="713">
                  <a:moveTo>
                    <a:pt x="130" y="169"/>
                  </a:moveTo>
                  <a:lnTo>
                    <a:pt x="159" y="205"/>
                  </a:lnTo>
                  <a:lnTo>
                    <a:pt x="157" y="258"/>
                  </a:lnTo>
                  <a:lnTo>
                    <a:pt x="208" y="256"/>
                  </a:lnTo>
                  <a:lnTo>
                    <a:pt x="236" y="331"/>
                  </a:lnTo>
                  <a:lnTo>
                    <a:pt x="234" y="417"/>
                  </a:lnTo>
                  <a:lnTo>
                    <a:pt x="183" y="425"/>
                  </a:lnTo>
                  <a:lnTo>
                    <a:pt x="140" y="474"/>
                  </a:lnTo>
                  <a:lnTo>
                    <a:pt x="33" y="482"/>
                  </a:lnTo>
                  <a:lnTo>
                    <a:pt x="0" y="516"/>
                  </a:lnTo>
                  <a:lnTo>
                    <a:pt x="23" y="591"/>
                  </a:lnTo>
                  <a:lnTo>
                    <a:pt x="82" y="671"/>
                  </a:lnTo>
                  <a:lnTo>
                    <a:pt x="134" y="713"/>
                  </a:lnTo>
                  <a:lnTo>
                    <a:pt x="161" y="648"/>
                  </a:lnTo>
                  <a:lnTo>
                    <a:pt x="220" y="596"/>
                  </a:lnTo>
                  <a:lnTo>
                    <a:pt x="319" y="612"/>
                  </a:lnTo>
                  <a:lnTo>
                    <a:pt x="332" y="585"/>
                  </a:lnTo>
                  <a:lnTo>
                    <a:pt x="303" y="545"/>
                  </a:lnTo>
                  <a:lnTo>
                    <a:pt x="372" y="528"/>
                  </a:lnTo>
                  <a:lnTo>
                    <a:pt x="460" y="555"/>
                  </a:lnTo>
                  <a:lnTo>
                    <a:pt x="531" y="559"/>
                  </a:lnTo>
                  <a:lnTo>
                    <a:pt x="588" y="598"/>
                  </a:lnTo>
                  <a:lnTo>
                    <a:pt x="649" y="563"/>
                  </a:lnTo>
                  <a:lnTo>
                    <a:pt x="681" y="569"/>
                  </a:lnTo>
                  <a:lnTo>
                    <a:pt x="687" y="600"/>
                  </a:lnTo>
                  <a:lnTo>
                    <a:pt x="758" y="553"/>
                  </a:lnTo>
                  <a:lnTo>
                    <a:pt x="791" y="587"/>
                  </a:lnTo>
                  <a:lnTo>
                    <a:pt x="785" y="640"/>
                  </a:lnTo>
                  <a:lnTo>
                    <a:pt x="832" y="654"/>
                  </a:lnTo>
                  <a:lnTo>
                    <a:pt x="884" y="608"/>
                  </a:lnTo>
                  <a:lnTo>
                    <a:pt x="947" y="594"/>
                  </a:lnTo>
                  <a:lnTo>
                    <a:pt x="988" y="543"/>
                  </a:lnTo>
                  <a:lnTo>
                    <a:pt x="1019" y="533"/>
                  </a:lnTo>
                  <a:lnTo>
                    <a:pt x="1055" y="496"/>
                  </a:lnTo>
                  <a:lnTo>
                    <a:pt x="1108" y="516"/>
                  </a:lnTo>
                  <a:lnTo>
                    <a:pt x="1136" y="490"/>
                  </a:lnTo>
                  <a:lnTo>
                    <a:pt x="1122" y="431"/>
                  </a:lnTo>
                  <a:lnTo>
                    <a:pt x="1088" y="388"/>
                  </a:lnTo>
                  <a:lnTo>
                    <a:pt x="1088" y="291"/>
                  </a:lnTo>
                  <a:lnTo>
                    <a:pt x="1051" y="272"/>
                  </a:lnTo>
                  <a:lnTo>
                    <a:pt x="1019" y="274"/>
                  </a:lnTo>
                  <a:lnTo>
                    <a:pt x="980" y="242"/>
                  </a:lnTo>
                  <a:lnTo>
                    <a:pt x="960" y="213"/>
                  </a:lnTo>
                  <a:lnTo>
                    <a:pt x="901" y="236"/>
                  </a:lnTo>
                  <a:lnTo>
                    <a:pt x="836" y="187"/>
                  </a:lnTo>
                  <a:lnTo>
                    <a:pt x="783" y="203"/>
                  </a:lnTo>
                  <a:lnTo>
                    <a:pt x="748" y="160"/>
                  </a:lnTo>
                  <a:lnTo>
                    <a:pt x="744" y="98"/>
                  </a:lnTo>
                  <a:lnTo>
                    <a:pt x="677" y="126"/>
                  </a:lnTo>
                  <a:lnTo>
                    <a:pt x="628" y="106"/>
                  </a:lnTo>
                  <a:lnTo>
                    <a:pt x="514" y="124"/>
                  </a:lnTo>
                  <a:lnTo>
                    <a:pt x="427" y="87"/>
                  </a:lnTo>
                  <a:lnTo>
                    <a:pt x="329" y="0"/>
                  </a:lnTo>
                  <a:lnTo>
                    <a:pt x="283" y="24"/>
                  </a:lnTo>
                  <a:lnTo>
                    <a:pt x="205" y="18"/>
                  </a:lnTo>
                  <a:lnTo>
                    <a:pt x="201" y="16"/>
                  </a:lnTo>
                  <a:lnTo>
                    <a:pt x="187" y="14"/>
                  </a:lnTo>
                  <a:lnTo>
                    <a:pt x="171" y="10"/>
                  </a:lnTo>
                  <a:lnTo>
                    <a:pt x="153" y="6"/>
                  </a:lnTo>
                  <a:lnTo>
                    <a:pt x="140" y="4"/>
                  </a:lnTo>
                  <a:lnTo>
                    <a:pt x="136" y="4"/>
                  </a:lnTo>
                  <a:lnTo>
                    <a:pt x="134" y="8"/>
                  </a:lnTo>
                  <a:lnTo>
                    <a:pt x="130" y="18"/>
                  </a:lnTo>
                  <a:lnTo>
                    <a:pt x="124" y="28"/>
                  </a:lnTo>
                  <a:lnTo>
                    <a:pt x="120" y="36"/>
                  </a:lnTo>
                  <a:lnTo>
                    <a:pt x="118" y="39"/>
                  </a:lnTo>
                  <a:lnTo>
                    <a:pt x="181" y="79"/>
                  </a:lnTo>
                  <a:lnTo>
                    <a:pt x="216" y="98"/>
                  </a:lnTo>
                  <a:lnTo>
                    <a:pt x="151" y="140"/>
                  </a:lnTo>
                  <a:lnTo>
                    <a:pt x="130" y="16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58" name="Freeform 122"/>
            <p:cNvSpPr>
              <a:spLocks/>
            </p:cNvSpPr>
            <p:nvPr/>
          </p:nvSpPr>
          <p:spPr bwMode="gray">
            <a:xfrm>
              <a:off x="3034" y="2686"/>
              <a:ext cx="568" cy="356"/>
            </a:xfrm>
            <a:custGeom>
              <a:avLst/>
              <a:gdLst>
                <a:gd name="T0" fmla="*/ 40 w 1136"/>
                <a:gd name="T1" fmla="*/ 51 h 713"/>
                <a:gd name="T2" fmla="*/ 52 w 1136"/>
                <a:gd name="T3" fmla="*/ 64 h 713"/>
                <a:gd name="T4" fmla="*/ 58 w 1136"/>
                <a:gd name="T5" fmla="*/ 104 h 713"/>
                <a:gd name="T6" fmla="*/ 35 w 1136"/>
                <a:gd name="T7" fmla="*/ 118 h 713"/>
                <a:gd name="T8" fmla="*/ 0 w 1136"/>
                <a:gd name="T9" fmla="*/ 129 h 713"/>
                <a:gd name="T10" fmla="*/ 20 w 1136"/>
                <a:gd name="T11" fmla="*/ 167 h 713"/>
                <a:gd name="T12" fmla="*/ 40 w 1136"/>
                <a:gd name="T13" fmla="*/ 162 h 713"/>
                <a:gd name="T14" fmla="*/ 80 w 1136"/>
                <a:gd name="T15" fmla="*/ 153 h 713"/>
                <a:gd name="T16" fmla="*/ 76 w 1136"/>
                <a:gd name="T17" fmla="*/ 136 h 713"/>
                <a:gd name="T18" fmla="*/ 115 w 1136"/>
                <a:gd name="T19" fmla="*/ 138 h 713"/>
                <a:gd name="T20" fmla="*/ 147 w 1136"/>
                <a:gd name="T21" fmla="*/ 149 h 713"/>
                <a:gd name="T22" fmla="*/ 170 w 1136"/>
                <a:gd name="T23" fmla="*/ 142 h 713"/>
                <a:gd name="T24" fmla="*/ 189 w 1136"/>
                <a:gd name="T25" fmla="*/ 138 h 713"/>
                <a:gd name="T26" fmla="*/ 196 w 1136"/>
                <a:gd name="T27" fmla="*/ 160 h 713"/>
                <a:gd name="T28" fmla="*/ 221 w 1136"/>
                <a:gd name="T29" fmla="*/ 152 h 713"/>
                <a:gd name="T30" fmla="*/ 247 w 1136"/>
                <a:gd name="T31" fmla="*/ 135 h 713"/>
                <a:gd name="T32" fmla="*/ 264 w 1136"/>
                <a:gd name="T33" fmla="*/ 124 h 713"/>
                <a:gd name="T34" fmla="*/ 284 w 1136"/>
                <a:gd name="T35" fmla="*/ 122 h 713"/>
                <a:gd name="T36" fmla="*/ 272 w 1136"/>
                <a:gd name="T37" fmla="*/ 97 h 713"/>
                <a:gd name="T38" fmla="*/ 263 w 1136"/>
                <a:gd name="T39" fmla="*/ 68 h 713"/>
                <a:gd name="T40" fmla="*/ 245 w 1136"/>
                <a:gd name="T41" fmla="*/ 60 h 713"/>
                <a:gd name="T42" fmla="*/ 225 w 1136"/>
                <a:gd name="T43" fmla="*/ 59 h 713"/>
                <a:gd name="T44" fmla="*/ 196 w 1136"/>
                <a:gd name="T45" fmla="*/ 50 h 713"/>
                <a:gd name="T46" fmla="*/ 186 w 1136"/>
                <a:gd name="T47" fmla="*/ 24 h 713"/>
                <a:gd name="T48" fmla="*/ 157 w 1136"/>
                <a:gd name="T49" fmla="*/ 26 h 713"/>
                <a:gd name="T50" fmla="*/ 107 w 1136"/>
                <a:gd name="T51" fmla="*/ 21 h 713"/>
                <a:gd name="T52" fmla="*/ 71 w 1136"/>
                <a:gd name="T53" fmla="*/ 6 h 713"/>
                <a:gd name="T54" fmla="*/ 50 w 1136"/>
                <a:gd name="T55" fmla="*/ 4 h 713"/>
                <a:gd name="T56" fmla="*/ 43 w 1136"/>
                <a:gd name="T57" fmla="*/ 2 h 713"/>
                <a:gd name="T58" fmla="*/ 35 w 1136"/>
                <a:gd name="T59" fmla="*/ 1 h 713"/>
                <a:gd name="T60" fmla="*/ 34 w 1136"/>
                <a:gd name="T61" fmla="*/ 2 h 713"/>
                <a:gd name="T62" fmla="*/ 31 w 1136"/>
                <a:gd name="T63" fmla="*/ 7 h 713"/>
                <a:gd name="T64" fmla="*/ 29 w 1136"/>
                <a:gd name="T65" fmla="*/ 9 h 713"/>
                <a:gd name="T66" fmla="*/ 54 w 1136"/>
                <a:gd name="T67" fmla="*/ 24 h 713"/>
                <a:gd name="T68" fmla="*/ 33 w 1136"/>
                <a:gd name="T69" fmla="*/ 42 h 7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36"/>
                <a:gd name="T106" fmla="*/ 0 h 713"/>
                <a:gd name="T107" fmla="*/ 1136 w 1136"/>
                <a:gd name="T108" fmla="*/ 713 h 7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36" h="713">
                  <a:moveTo>
                    <a:pt x="130" y="169"/>
                  </a:moveTo>
                  <a:lnTo>
                    <a:pt x="159" y="205"/>
                  </a:lnTo>
                  <a:lnTo>
                    <a:pt x="157" y="258"/>
                  </a:lnTo>
                  <a:lnTo>
                    <a:pt x="208" y="256"/>
                  </a:lnTo>
                  <a:lnTo>
                    <a:pt x="236" y="331"/>
                  </a:lnTo>
                  <a:lnTo>
                    <a:pt x="234" y="417"/>
                  </a:lnTo>
                  <a:lnTo>
                    <a:pt x="183" y="425"/>
                  </a:lnTo>
                  <a:lnTo>
                    <a:pt x="140" y="474"/>
                  </a:lnTo>
                  <a:lnTo>
                    <a:pt x="33" y="482"/>
                  </a:lnTo>
                  <a:lnTo>
                    <a:pt x="0" y="516"/>
                  </a:lnTo>
                  <a:lnTo>
                    <a:pt x="23" y="591"/>
                  </a:lnTo>
                  <a:lnTo>
                    <a:pt x="82" y="671"/>
                  </a:lnTo>
                  <a:lnTo>
                    <a:pt x="134" y="713"/>
                  </a:lnTo>
                  <a:lnTo>
                    <a:pt x="161" y="648"/>
                  </a:lnTo>
                  <a:lnTo>
                    <a:pt x="220" y="596"/>
                  </a:lnTo>
                  <a:lnTo>
                    <a:pt x="319" y="612"/>
                  </a:lnTo>
                  <a:lnTo>
                    <a:pt x="332" y="585"/>
                  </a:lnTo>
                  <a:lnTo>
                    <a:pt x="303" y="545"/>
                  </a:lnTo>
                  <a:lnTo>
                    <a:pt x="372" y="528"/>
                  </a:lnTo>
                  <a:lnTo>
                    <a:pt x="460" y="555"/>
                  </a:lnTo>
                  <a:lnTo>
                    <a:pt x="531" y="559"/>
                  </a:lnTo>
                  <a:lnTo>
                    <a:pt x="588" y="598"/>
                  </a:lnTo>
                  <a:lnTo>
                    <a:pt x="649" y="563"/>
                  </a:lnTo>
                  <a:lnTo>
                    <a:pt x="681" y="569"/>
                  </a:lnTo>
                  <a:lnTo>
                    <a:pt x="687" y="600"/>
                  </a:lnTo>
                  <a:lnTo>
                    <a:pt x="758" y="553"/>
                  </a:lnTo>
                  <a:lnTo>
                    <a:pt x="791" y="587"/>
                  </a:lnTo>
                  <a:lnTo>
                    <a:pt x="785" y="640"/>
                  </a:lnTo>
                  <a:lnTo>
                    <a:pt x="832" y="654"/>
                  </a:lnTo>
                  <a:lnTo>
                    <a:pt x="884" y="608"/>
                  </a:lnTo>
                  <a:lnTo>
                    <a:pt x="947" y="594"/>
                  </a:lnTo>
                  <a:lnTo>
                    <a:pt x="988" y="543"/>
                  </a:lnTo>
                  <a:lnTo>
                    <a:pt x="1019" y="533"/>
                  </a:lnTo>
                  <a:lnTo>
                    <a:pt x="1055" y="496"/>
                  </a:lnTo>
                  <a:lnTo>
                    <a:pt x="1108" y="516"/>
                  </a:lnTo>
                  <a:lnTo>
                    <a:pt x="1136" y="490"/>
                  </a:lnTo>
                  <a:lnTo>
                    <a:pt x="1122" y="431"/>
                  </a:lnTo>
                  <a:lnTo>
                    <a:pt x="1088" y="388"/>
                  </a:lnTo>
                  <a:lnTo>
                    <a:pt x="1088" y="291"/>
                  </a:lnTo>
                  <a:lnTo>
                    <a:pt x="1051" y="272"/>
                  </a:lnTo>
                  <a:lnTo>
                    <a:pt x="1019" y="274"/>
                  </a:lnTo>
                  <a:lnTo>
                    <a:pt x="980" y="242"/>
                  </a:lnTo>
                  <a:lnTo>
                    <a:pt x="960" y="213"/>
                  </a:lnTo>
                  <a:lnTo>
                    <a:pt x="901" y="236"/>
                  </a:lnTo>
                  <a:lnTo>
                    <a:pt x="836" y="187"/>
                  </a:lnTo>
                  <a:lnTo>
                    <a:pt x="783" y="203"/>
                  </a:lnTo>
                  <a:lnTo>
                    <a:pt x="748" y="160"/>
                  </a:lnTo>
                  <a:lnTo>
                    <a:pt x="744" y="98"/>
                  </a:lnTo>
                  <a:lnTo>
                    <a:pt x="677" y="126"/>
                  </a:lnTo>
                  <a:lnTo>
                    <a:pt x="628" y="106"/>
                  </a:lnTo>
                  <a:lnTo>
                    <a:pt x="514" y="124"/>
                  </a:lnTo>
                  <a:lnTo>
                    <a:pt x="427" y="87"/>
                  </a:lnTo>
                  <a:lnTo>
                    <a:pt x="329" y="0"/>
                  </a:lnTo>
                  <a:lnTo>
                    <a:pt x="283" y="24"/>
                  </a:lnTo>
                  <a:lnTo>
                    <a:pt x="205" y="18"/>
                  </a:lnTo>
                  <a:lnTo>
                    <a:pt x="201" y="16"/>
                  </a:lnTo>
                  <a:lnTo>
                    <a:pt x="187" y="14"/>
                  </a:lnTo>
                  <a:lnTo>
                    <a:pt x="171" y="10"/>
                  </a:lnTo>
                  <a:lnTo>
                    <a:pt x="153" y="6"/>
                  </a:lnTo>
                  <a:lnTo>
                    <a:pt x="140" y="4"/>
                  </a:lnTo>
                  <a:lnTo>
                    <a:pt x="136" y="4"/>
                  </a:lnTo>
                  <a:lnTo>
                    <a:pt x="134" y="8"/>
                  </a:lnTo>
                  <a:lnTo>
                    <a:pt x="130" y="18"/>
                  </a:lnTo>
                  <a:lnTo>
                    <a:pt x="124" y="28"/>
                  </a:lnTo>
                  <a:lnTo>
                    <a:pt x="120" y="36"/>
                  </a:lnTo>
                  <a:lnTo>
                    <a:pt x="118" y="39"/>
                  </a:lnTo>
                  <a:lnTo>
                    <a:pt x="181" y="79"/>
                  </a:lnTo>
                  <a:lnTo>
                    <a:pt x="216" y="98"/>
                  </a:lnTo>
                  <a:lnTo>
                    <a:pt x="151" y="140"/>
                  </a:lnTo>
                  <a:lnTo>
                    <a:pt x="130" y="169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59" name="Freeform 123"/>
            <p:cNvSpPr>
              <a:spLocks/>
            </p:cNvSpPr>
            <p:nvPr/>
          </p:nvSpPr>
          <p:spPr bwMode="gray">
            <a:xfrm>
              <a:off x="3140" y="2406"/>
              <a:ext cx="448" cy="398"/>
            </a:xfrm>
            <a:custGeom>
              <a:avLst/>
              <a:gdLst>
                <a:gd name="T0" fmla="*/ 0 w 896"/>
                <a:gd name="T1" fmla="*/ 84 h 797"/>
                <a:gd name="T2" fmla="*/ 7 w 896"/>
                <a:gd name="T3" fmla="*/ 100 h 797"/>
                <a:gd name="T4" fmla="*/ 17 w 896"/>
                <a:gd name="T5" fmla="*/ 115 h 797"/>
                <a:gd name="T6" fmla="*/ 30 w 896"/>
                <a:gd name="T7" fmla="*/ 127 h 797"/>
                <a:gd name="T8" fmla="*/ 29 w 896"/>
                <a:gd name="T9" fmla="*/ 140 h 797"/>
                <a:gd name="T10" fmla="*/ 53 w 896"/>
                <a:gd name="T11" fmla="*/ 162 h 797"/>
                <a:gd name="T12" fmla="*/ 76 w 896"/>
                <a:gd name="T13" fmla="*/ 171 h 797"/>
                <a:gd name="T14" fmla="*/ 104 w 896"/>
                <a:gd name="T15" fmla="*/ 166 h 797"/>
                <a:gd name="T16" fmla="*/ 116 w 896"/>
                <a:gd name="T17" fmla="*/ 171 h 797"/>
                <a:gd name="T18" fmla="*/ 133 w 896"/>
                <a:gd name="T19" fmla="*/ 164 h 797"/>
                <a:gd name="T20" fmla="*/ 134 w 896"/>
                <a:gd name="T21" fmla="*/ 180 h 797"/>
                <a:gd name="T22" fmla="*/ 143 w 896"/>
                <a:gd name="T23" fmla="*/ 191 h 797"/>
                <a:gd name="T24" fmla="*/ 156 w 896"/>
                <a:gd name="T25" fmla="*/ 187 h 797"/>
                <a:gd name="T26" fmla="*/ 173 w 896"/>
                <a:gd name="T27" fmla="*/ 199 h 797"/>
                <a:gd name="T28" fmla="*/ 188 w 896"/>
                <a:gd name="T29" fmla="*/ 194 h 797"/>
                <a:gd name="T30" fmla="*/ 193 w 896"/>
                <a:gd name="T31" fmla="*/ 189 h 797"/>
                <a:gd name="T32" fmla="*/ 212 w 896"/>
                <a:gd name="T33" fmla="*/ 179 h 797"/>
                <a:gd name="T34" fmla="*/ 213 w 896"/>
                <a:gd name="T35" fmla="*/ 163 h 797"/>
                <a:gd name="T36" fmla="*/ 208 w 896"/>
                <a:gd name="T37" fmla="*/ 148 h 797"/>
                <a:gd name="T38" fmla="*/ 194 w 896"/>
                <a:gd name="T39" fmla="*/ 157 h 797"/>
                <a:gd name="T40" fmla="*/ 180 w 896"/>
                <a:gd name="T41" fmla="*/ 141 h 797"/>
                <a:gd name="T42" fmla="*/ 170 w 896"/>
                <a:gd name="T43" fmla="*/ 133 h 797"/>
                <a:gd name="T44" fmla="*/ 182 w 896"/>
                <a:gd name="T45" fmla="*/ 129 h 797"/>
                <a:gd name="T46" fmla="*/ 181 w 896"/>
                <a:gd name="T47" fmla="*/ 116 h 797"/>
                <a:gd name="T48" fmla="*/ 190 w 896"/>
                <a:gd name="T49" fmla="*/ 108 h 797"/>
                <a:gd name="T50" fmla="*/ 186 w 896"/>
                <a:gd name="T51" fmla="*/ 94 h 797"/>
                <a:gd name="T52" fmla="*/ 197 w 896"/>
                <a:gd name="T53" fmla="*/ 87 h 797"/>
                <a:gd name="T54" fmla="*/ 211 w 896"/>
                <a:gd name="T55" fmla="*/ 99 h 797"/>
                <a:gd name="T56" fmla="*/ 224 w 896"/>
                <a:gd name="T57" fmla="*/ 91 h 797"/>
                <a:gd name="T58" fmla="*/ 219 w 896"/>
                <a:gd name="T59" fmla="*/ 75 h 797"/>
                <a:gd name="T60" fmla="*/ 206 w 896"/>
                <a:gd name="T61" fmla="*/ 71 h 797"/>
                <a:gd name="T62" fmla="*/ 203 w 896"/>
                <a:gd name="T63" fmla="*/ 62 h 797"/>
                <a:gd name="T64" fmla="*/ 182 w 896"/>
                <a:gd name="T65" fmla="*/ 66 h 797"/>
                <a:gd name="T66" fmla="*/ 169 w 896"/>
                <a:gd name="T67" fmla="*/ 53 h 797"/>
                <a:gd name="T68" fmla="*/ 157 w 896"/>
                <a:gd name="T69" fmla="*/ 53 h 797"/>
                <a:gd name="T70" fmla="*/ 156 w 896"/>
                <a:gd name="T71" fmla="*/ 41 h 797"/>
                <a:gd name="T72" fmla="*/ 173 w 896"/>
                <a:gd name="T73" fmla="*/ 20 h 797"/>
                <a:gd name="T74" fmla="*/ 171 w 896"/>
                <a:gd name="T75" fmla="*/ 3 h 797"/>
                <a:gd name="T76" fmla="*/ 153 w 896"/>
                <a:gd name="T77" fmla="*/ 6 h 797"/>
                <a:gd name="T78" fmla="*/ 112 w 896"/>
                <a:gd name="T79" fmla="*/ 0 h 797"/>
                <a:gd name="T80" fmla="*/ 110 w 896"/>
                <a:gd name="T81" fmla="*/ 32 h 797"/>
                <a:gd name="T82" fmla="*/ 89 w 896"/>
                <a:gd name="T83" fmla="*/ 49 h 797"/>
                <a:gd name="T84" fmla="*/ 72 w 896"/>
                <a:gd name="T85" fmla="*/ 52 h 797"/>
                <a:gd name="T86" fmla="*/ 42 w 896"/>
                <a:gd name="T87" fmla="*/ 71 h 797"/>
                <a:gd name="T88" fmla="*/ 25 w 896"/>
                <a:gd name="T89" fmla="*/ 79 h 797"/>
                <a:gd name="T90" fmla="*/ 0 w 896"/>
                <a:gd name="T91" fmla="*/ 84 h 7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96"/>
                <a:gd name="T139" fmla="*/ 0 h 797"/>
                <a:gd name="T140" fmla="*/ 896 w 896"/>
                <a:gd name="T141" fmla="*/ 797 h 79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96" h="797">
                  <a:moveTo>
                    <a:pt x="0" y="339"/>
                  </a:moveTo>
                  <a:lnTo>
                    <a:pt x="28" y="402"/>
                  </a:lnTo>
                  <a:lnTo>
                    <a:pt x="65" y="463"/>
                  </a:lnTo>
                  <a:lnTo>
                    <a:pt x="120" y="510"/>
                  </a:lnTo>
                  <a:lnTo>
                    <a:pt x="117" y="561"/>
                  </a:lnTo>
                  <a:lnTo>
                    <a:pt x="211" y="648"/>
                  </a:lnTo>
                  <a:lnTo>
                    <a:pt x="302" y="685"/>
                  </a:lnTo>
                  <a:lnTo>
                    <a:pt x="416" y="667"/>
                  </a:lnTo>
                  <a:lnTo>
                    <a:pt x="465" y="687"/>
                  </a:lnTo>
                  <a:lnTo>
                    <a:pt x="532" y="659"/>
                  </a:lnTo>
                  <a:lnTo>
                    <a:pt x="536" y="721"/>
                  </a:lnTo>
                  <a:lnTo>
                    <a:pt x="571" y="764"/>
                  </a:lnTo>
                  <a:lnTo>
                    <a:pt x="624" y="748"/>
                  </a:lnTo>
                  <a:lnTo>
                    <a:pt x="689" y="797"/>
                  </a:lnTo>
                  <a:lnTo>
                    <a:pt x="750" y="776"/>
                  </a:lnTo>
                  <a:lnTo>
                    <a:pt x="772" y="756"/>
                  </a:lnTo>
                  <a:lnTo>
                    <a:pt x="845" y="719"/>
                  </a:lnTo>
                  <a:lnTo>
                    <a:pt x="851" y="654"/>
                  </a:lnTo>
                  <a:lnTo>
                    <a:pt x="831" y="595"/>
                  </a:lnTo>
                  <a:lnTo>
                    <a:pt x="774" y="630"/>
                  </a:lnTo>
                  <a:lnTo>
                    <a:pt x="717" y="567"/>
                  </a:lnTo>
                  <a:lnTo>
                    <a:pt x="678" y="534"/>
                  </a:lnTo>
                  <a:lnTo>
                    <a:pt x="727" y="518"/>
                  </a:lnTo>
                  <a:lnTo>
                    <a:pt x="723" y="465"/>
                  </a:lnTo>
                  <a:lnTo>
                    <a:pt x="760" y="433"/>
                  </a:lnTo>
                  <a:lnTo>
                    <a:pt x="743" y="378"/>
                  </a:lnTo>
                  <a:lnTo>
                    <a:pt x="788" y="349"/>
                  </a:lnTo>
                  <a:lnTo>
                    <a:pt x="841" y="398"/>
                  </a:lnTo>
                  <a:lnTo>
                    <a:pt x="896" y="366"/>
                  </a:lnTo>
                  <a:lnTo>
                    <a:pt x="876" y="303"/>
                  </a:lnTo>
                  <a:lnTo>
                    <a:pt x="823" y="284"/>
                  </a:lnTo>
                  <a:lnTo>
                    <a:pt x="811" y="250"/>
                  </a:lnTo>
                  <a:lnTo>
                    <a:pt x="727" y="266"/>
                  </a:lnTo>
                  <a:lnTo>
                    <a:pt x="676" y="213"/>
                  </a:lnTo>
                  <a:lnTo>
                    <a:pt x="626" y="215"/>
                  </a:lnTo>
                  <a:lnTo>
                    <a:pt x="622" y="165"/>
                  </a:lnTo>
                  <a:lnTo>
                    <a:pt x="691" y="83"/>
                  </a:lnTo>
                  <a:lnTo>
                    <a:pt x="683" y="12"/>
                  </a:lnTo>
                  <a:lnTo>
                    <a:pt x="609" y="26"/>
                  </a:lnTo>
                  <a:lnTo>
                    <a:pt x="445" y="0"/>
                  </a:lnTo>
                  <a:lnTo>
                    <a:pt x="437" y="130"/>
                  </a:lnTo>
                  <a:lnTo>
                    <a:pt x="353" y="197"/>
                  </a:lnTo>
                  <a:lnTo>
                    <a:pt x="288" y="209"/>
                  </a:lnTo>
                  <a:lnTo>
                    <a:pt x="168" y="286"/>
                  </a:lnTo>
                  <a:lnTo>
                    <a:pt x="97" y="317"/>
                  </a:lnTo>
                  <a:lnTo>
                    <a:pt x="0" y="339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60" name="Freeform 124"/>
            <p:cNvSpPr>
              <a:spLocks/>
            </p:cNvSpPr>
            <p:nvPr/>
          </p:nvSpPr>
          <p:spPr bwMode="gray">
            <a:xfrm>
              <a:off x="3140" y="2406"/>
              <a:ext cx="448" cy="398"/>
            </a:xfrm>
            <a:custGeom>
              <a:avLst/>
              <a:gdLst>
                <a:gd name="T0" fmla="*/ 0 w 896"/>
                <a:gd name="T1" fmla="*/ 84 h 797"/>
                <a:gd name="T2" fmla="*/ 7 w 896"/>
                <a:gd name="T3" fmla="*/ 100 h 797"/>
                <a:gd name="T4" fmla="*/ 17 w 896"/>
                <a:gd name="T5" fmla="*/ 115 h 797"/>
                <a:gd name="T6" fmla="*/ 30 w 896"/>
                <a:gd name="T7" fmla="*/ 127 h 797"/>
                <a:gd name="T8" fmla="*/ 29 w 896"/>
                <a:gd name="T9" fmla="*/ 140 h 797"/>
                <a:gd name="T10" fmla="*/ 53 w 896"/>
                <a:gd name="T11" fmla="*/ 162 h 797"/>
                <a:gd name="T12" fmla="*/ 76 w 896"/>
                <a:gd name="T13" fmla="*/ 171 h 797"/>
                <a:gd name="T14" fmla="*/ 104 w 896"/>
                <a:gd name="T15" fmla="*/ 166 h 797"/>
                <a:gd name="T16" fmla="*/ 116 w 896"/>
                <a:gd name="T17" fmla="*/ 171 h 797"/>
                <a:gd name="T18" fmla="*/ 133 w 896"/>
                <a:gd name="T19" fmla="*/ 164 h 797"/>
                <a:gd name="T20" fmla="*/ 134 w 896"/>
                <a:gd name="T21" fmla="*/ 180 h 797"/>
                <a:gd name="T22" fmla="*/ 143 w 896"/>
                <a:gd name="T23" fmla="*/ 191 h 797"/>
                <a:gd name="T24" fmla="*/ 156 w 896"/>
                <a:gd name="T25" fmla="*/ 187 h 797"/>
                <a:gd name="T26" fmla="*/ 173 w 896"/>
                <a:gd name="T27" fmla="*/ 199 h 797"/>
                <a:gd name="T28" fmla="*/ 188 w 896"/>
                <a:gd name="T29" fmla="*/ 194 h 797"/>
                <a:gd name="T30" fmla="*/ 193 w 896"/>
                <a:gd name="T31" fmla="*/ 189 h 797"/>
                <a:gd name="T32" fmla="*/ 212 w 896"/>
                <a:gd name="T33" fmla="*/ 179 h 797"/>
                <a:gd name="T34" fmla="*/ 213 w 896"/>
                <a:gd name="T35" fmla="*/ 163 h 797"/>
                <a:gd name="T36" fmla="*/ 208 w 896"/>
                <a:gd name="T37" fmla="*/ 148 h 797"/>
                <a:gd name="T38" fmla="*/ 194 w 896"/>
                <a:gd name="T39" fmla="*/ 157 h 797"/>
                <a:gd name="T40" fmla="*/ 180 w 896"/>
                <a:gd name="T41" fmla="*/ 141 h 797"/>
                <a:gd name="T42" fmla="*/ 170 w 896"/>
                <a:gd name="T43" fmla="*/ 133 h 797"/>
                <a:gd name="T44" fmla="*/ 182 w 896"/>
                <a:gd name="T45" fmla="*/ 129 h 797"/>
                <a:gd name="T46" fmla="*/ 181 w 896"/>
                <a:gd name="T47" fmla="*/ 116 h 797"/>
                <a:gd name="T48" fmla="*/ 190 w 896"/>
                <a:gd name="T49" fmla="*/ 108 h 797"/>
                <a:gd name="T50" fmla="*/ 186 w 896"/>
                <a:gd name="T51" fmla="*/ 94 h 797"/>
                <a:gd name="T52" fmla="*/ 197 w 896"/>
                <a:gd name="T53" fmla="*/ 87 h 797"/>
                <a:gd name="T54" fmla="*/ 211 w 896"/>
                <a:gd name="T55" fmla="*/ 99 h 797"/>
                <a:gd name="T56" fmla="*/ 224 w 896"/>
                <a:gd name="T57" fmla="*/ 91 h 797"/>
                <a:gd name="T58" fmla="*/ 219 w 896"/>
                <a:gd name="T59" fmla="*/ 75 h 797"/>
                <a:gd name="T60" fmla="*/ 206 w 896"/>
                <a:gd name="T61" fmla="*/ 71 h 797"/>
                <a:gd name="T62" fmla="*/ 203 w 896"/>
                <a:gd name="T63" fmla="*/ 62 h 797"/>
                <a:gd name="T64" fmla="*/ 182 w 896"/>
                <a:gd name="T65" fmla="*/ 66 h 797"/>
                <a:gd name="T66" fmla="*/ 169 w 896"/>
                <a:gd name="T67" fmla="*/ 53 h 797"/>
                <a:gd name="T68" fmla="*/ 157 w 896"/>
                <a:gd name="T69" fmla="*/ 53 h 797"/>
                <a:gd name="T70" fmla="*/ 156 w 896"/>
                <a:gd name="T71" fmla="*/ 41 h 797"/>
                <a:gd name="T72" fmla="*/ 173 w 896"/>
                <a:gd name="T73" fmla="*/ 20 h 797"/>
                <a:gd name="T74" fmla="*/ 171 w 896"/>
                <a:gd name="T75" fmla="*/ 3 h 797"/>
                <a:gd name="T76" fmla="*/ 153 w 896"/>
                <a:gd name="T77" fmla="*/ 6 h 797"/>
                <a:gd name="T78" fmla="*/ 112 w 896"/>
                <a:gd name="T79" fmla="*/ 0 h 797"/>
                <a:gd name="T80" fmla="*/ 110 w 896"/>
                <a:gd name="T81" fmla="*/ 32 h 797"/>
                <a:gd name="T82" fmla="*/ 89 w 896"/>
                <a:gd name="T83" fmla="*/ 49 h 797"/>
                <a:gd name="T84" fmla="*/ 72 w 896"/>
                <a:gd name="T85" fmla="*/ 52 h 797"/>
                <a:gd name="T86" fmla="*/ 42 w 896"/>
                <a:gd name="T87" fmla="*/ 71 h 797"/>
                <a:gd name="T88" fmla="*/ 25 w 896"/>
                <a:gd name="T89" fmla="*/ 79 h 797"/>
                <a:gd name="T90" fmla="*/ 0 w 896"/>
                <a:gd name="T91" fmla="*/ 84 h 7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96"/>
                <a:gd name="T139" fmla="*/ 0 h 797"/>
                <a:gd name="T140" fmla="*/ 896 w 896"/>
                <a:gd name="T141" fmla="*/ 797 h 79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96" h="797">
                  <a:moveTo>
                    <a:pt x="0" y="339"/>
                  </a:moveTo>
                  <a:lnTo>
                    <a:pt x="28" y="402"/>
                  </a:lnTo>
                  <a:lnTo>
                    <a:pt x="65" y="463"/>
                  </a:lnTo>
                  <a:lnTo>
                    <a:pt x="120" y="510"/>
                  </a:lnTo>
                  <a:lnTo>
                    <a:pt x="117" y="561"/>
                  </a:lnTo>
                  <a:lnTo>
                    <a:pt x="211" y="648"/>
                  </a:lnTo>
                  <a:lnTo>
                    <a:pt x="302" y="685"/>
                  </a:lnTo>
                  <a:lnTo>
                    <a:pt x="416" y="667"/>
                  </a:lnTo>
                  <a:lnTo>
                    <a:pt x="465" y="687"/>
                  </a:lnTo>
                  <a:lnTo>
                    <a:pt x="532" y="659"/>
                  </a:lnTo>
                  <a:lnTo>
                    <a:pt x="536" y="721"/>
                  </a:lnTo>
                  <a:lnTo>
                    <a:pt x="571" y="764"/>
                  </a:lnTo>
                  <a:lnTo>
                    <a:pt x="624" y="748"/>
                  </a:lnTo>
                  <a:lnTo>
                    <a:pt x="689" y="797"/>
                  </a:lnTo>
                  <a:lnTo>
                    <a:pt x="750" y="776"/>
                  </a:lnTo>
                  <a:lnTo>
                    <a:pt x="772" y="756"/>
                  </a:lnTo>
                  <a:lnTo>
                    <a:pt x="845" y="719"/>
                  </a:lnTo>
                  <a:lnTo>
                    <a:pt x="851" y="654"/>
                  </a:lnTo>
                  <a:lnTo>
                    <a:pt x="831" y="595"/>
                  </a:lnTo>
                  <a:lnTo>
                    <a:pt x="774" y="630"/>
                  </a:lnTo>
                  <a:lnTo>
                    <a:pt x="717" y="567"/>
                  </a:lnTo>
                  <a:lnTo>
                    <a:pt x="678" y="534"/>
                  </a:lnTo>
                  <a:lnTo>
                    <a:pt x="727" y="518"/>
                  </a:lnTo>
                  <a:lnTo>
                    <a:pt x="723" y="465"/>
                  </a:lnTo>
                  <a:lnTo>
                    <a:pt x="760" y="433"/>
                  </a:lnTo>
                  <a:lnTo>
                    <a:pt x="743" y="378"/>
                  </a:lnTo>
                  <a:lnTo>
                    <a:pt x="788" y="349"/>
                  </a:lnTo>
                  <a:lnTo>
                    <a:pt x="841" y="398"/>
                  </a:lnTo>
                  <a:lnTo>
                    <a:pt x="896" y="366"/>
                  </a:lnTo>
                  <a:lnTo>
                    <a:pt x="876" y="303"/>
                  </a:lnTo>
                  <a:lnTo>
                    <a:pt x="823" y="284"/>
                  </a:lnTo>
                  <a:lnTo>
                    <a:pt x="811" y="250"/>
                  </a:lnTo>
                  <a:lnTo>
                    <a:pt x="727" y="266"/>
                  </a:lnTo>
                  <a:lnTo>
                    <a:pt x="676" y="213"/>
                  </a:lnTo>
                  <a:lnTo>
                    <a:pt x="626" y="215"/>
                  </a:lnTo>
                  <a:lnTo>
                    <a:pt x="622" y="165"/>
                  </a:lnTo>
                  <a:lnTo>
                    <a:pt x="691" y="83"/>
                  </a:lnTo>
                  <a:lnTo>
                    <a:pt x="683" y="12"/>
                  </a:lnTo>
                  <a:lnTo>
                    <a:pt x="609" y="26"/>
                  </a:lnTo>
                  <a:lnTo>
                    <a:pt x="445" y="0"/>
                  </a:lnTo>
                  <a:lnTo>
                    <a:pt x="437" y="130"/>
                  </a:lnTo>
                  <a:lnTo>
                    <a:pt x="353" y="197"/>
                  </a:lnTo>
                  <a:lnTo>
                    <a:pt x="288" y="209"/>
                  </a:lnTo>
                  <a:lnTo>
                    <a:pt x="168" y="286"/>
                  </a:lnTo>
                  <a:lnTo>
                    <a:pt x="97" y="317"/>
                  </a:lnTo>
                  <a:lnTo>
                    <a:pt x="0" y="339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61" name="Freeform 125"/>
            <p:cNvSpPr>
              <a:spLocks/>
            </p:cNvSpPr>
            <p:nvPr/>
          </p:nvSpPr>
          <p:spPr bwMode="gray">
            <a:xfrm>
              <a:off x="3128" y="2050"/>
              <a:ext cx="251" cy="526"/>
            </a:xfrm>
            <a:custGeom>
              <a:avLst/>
              <a:gdLst>
                <a:gd name="T0" fmla="*/ 7 w 502"/>
                <a:gd name="T1" fmla="*/ 236 h 1051"/>
                <a:gd name="T2" fmla="*/ 6 w 502"/>
                <a:gd name="T3" fmla="*/ 263 h 1051"/>
                <a:gd name="T4" fmla="*/ 30 w 502"/>
                <a:gd name="T5" fmla="*/ 257 h 1051"/>
                <a:gd name="T6" fmla="*/ 48 w 502"/>
                <a:gd name="T7" fmla="*/ 250 h 1051"/>
                <a:gd name="T8" fmla="*/ 78 w 502"/>
                <a:gd name="T9" fmla="*/ 230 h 1051"/>
                <a:gd name="T10" fmla="*/ 94 w 502"/>
                <a:gd name="T11" fmla="*/ 228 h 1051"/>
                <a:gd name="T12" fmla="*/ 115 w 502"/>
                <a:gd name="T13" fmla="*/ 210 h 1051"/>
                <a:gd name="T14" fmla="*/ 117 w 502"/>
                <a:gd name="T15" fmla="*/ 178 h 1051"/>
                <a:gd name="T16" fmla="*/ 108 w 502"/>
                <a:gd name="T17" fmla="*/ 169 h 1051"/>
                <a:gd name="T18" fmla="*/ 109 w 502"/>
                <a:gd name="T19" fmla="*/ 159 h 1051"/>
                <a:gd name="T20" fmla="*/ 115 w 502"/>
                <a:gd name="T21" fmla="*/ 150 h 1051"/>
                <a:gd name="T22" fmla="*/ 114 w 502"/>
                <a:gd name="T23" fmla="*/ 142 h 1051"/>
                <a:gd name="T24" fmla="*/ 121 w 502"/>
                <a:gd name="T25" fmla="*/ 126 h 1051"/>
                <a:gd name="T26" fmla="*/ 118 w 502"/>
                <a:gd name="T27" fmla="*/ 109 h 1051"/>
                <a:gd name="T28" fmla="*/ 99 w 502"/>
                <a:gd name="T29" fmla="*/ 99 h 1051"/>
                <a:gd name="T30" fmla="*/ 100 w 502"/>
                <a:gd name="T31" fmla="*/ 81 h 1051"/>
                <a:gd name="T32" fmla="*/ 108 w 502"/>
                <a:gd name="T33" fmla="*/ 74 h 1051"/>
                <a:gd name="T34" fmla="*/ 109 w 502"/>
                <a:gd name="T35" fmla="*/ 64 h 1051"/>
                <a:gd name="T36" fmla="*/ 119 w 502"/>
                <a:gd name="T37" fmla="*/ 60 h 1051"/>
                <a:gd name="T38" fmla="*/ 126 w 502"/>
                <a:gd name="T39" fmla="*/ 43 h 1051"/>
                <a:gd name="T40" fmla="*/ 119 w 502"/>
                <a:gd name="T41" fmla="*/ 31 h 1051"/>
                <a:gd name="T42" fmla="*/ 110 w 502"/>
                <a:gd name="T43" fmla="*/ 26 h 1051"/>
                <a:gd name="T44" fmla="*/ 111 w 502"/>
                <a:gd name="T45" fmla="*/ 16 h 1051"/>
                <a:gd name="T46" fmla="*/ 121 w 502"/>
                <a:gd name="T47" fmla="*/ 11 h 1051"/>
                <a:gd name="T48" fmla="*/ 114 w 502"/>
                <a:gd name="T49" fmla="*/ 0 h 1051"/>
                <a:gd name="T50" fmla="*/ 87 w 502"/>
                <a:gd name="T51" fmla="*/ 11 h 1051"/>
                <a:gd name="T52" fmla="*/ 72 w 502"/>
                <a:gd name="T53" fmla="*/ 11 h 1051"/>
                <a:gd name="T54" fmla="*/ 50 w 502"/>
                <a:gd name="T55" fmla="*/ 19 h 1051"/>
                <a:gd name="T56" fmla="*/ 38 w 502"/>
                <a:gd name="T57" fmla="*/ 49 h 1051"/>
                <a:gd name="T58" fmla="*/ 19 w 502"/>
                <a:gd name="T59" fmla="*/ 56 h 1051"/>
                <a:gd name="T60" fmla="*/ 19 w 502"/>
                <a:gd name="T61" fmla="*/ 73 h 1051"/>
                <a:gd name="T62" fmla="*/ 12 w 502"/>
                <a:gd name="T63" fmla="*/ 104 h 1051"/>
                <a:gd name="T64" fmla="*/ 0 w 502"/>
                <a:gd name="T65" fmla="*/ 117 h 1051"/>
                <a:gd name="T66" fmla="*/ 13 w 502"/>
                <a:gd name="T67" fmla="*/ 139 h 1051"/>
                <a:gd name="T68" fmla="*/ 4 w 502"/>
                <a:gd name="T69" fmla="*/ 164 h 1051"/>
                <a:gd name="T70" fmla="*/ 9 w 502"/>
                <a:gd name="T71" fmla="*/ 198 h 1051"/>
                <a:gd name="T72" fmla="*/ 15 w 502"/>
                <a:gd name="T73" fmla="*/ 220 h 1051"/>
                <a:gd name="T74" fmla="*/ 7 w 502"/>
                <a:gd name="T75" fmla="*/ 236 h 105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02"/>
                <a:gd name="T115" fmla="*/ 0 h 1051"/>
                <a:gd name="T116" fmla="*/ 502 w 502"/>
                <a:gd name="T117" fmla="*/ 1051 h 105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02" h="1051">
                  <a:moveTo>
                    <a:pt x="25" y="942"/>
                  </a:moveTo>
                  <a:lnTo>
                    <a:pt x="23" y="1051"/>
                  </a:lnTo>
                  <a:lnTo>
                    <a:pt x="120" y="1027"/>
                  </a:lnTo>
                  <a:lnTo>
                    <a:pt x="191" y="998"/>
                  </a:lnTo>
                  <a:lnTo>
                    <a:pt x="311" y="919"/>
                  </a:lnTo>
                  <a:lnTo>
                    <a:pt x="376" y="909"/>
                  </a:lnTo>
                  <a:lnTo>
                    <a:pt x="460" y="840"/>
                  </a:lnTo>
                  <a:lnTo>
                    <a:pt x="468" y="712"/>
                  </a:lnTo>
                  <a:lnTo>
                    <a:pt x="429" y="675"/>
                  </a:lnTo>
                  <a:lnTo>
                    <a:pt x="433" y="635"/>
                  </a:lnTo>
                  <a:lnTo>
                    <a:pt x="460" y="600"/>
                  </a:lnTo>
                  <a:lnTo>
                    <a:pt x="454" y="565"/>
                  </a:lnTo>
                  <a:lnTo>
                    <a:pt x="484" y="504"/>
                  </a:lnTo>
                  <a:lnTo>
                    <a:pt x="470" y="433"/>
                  </a:lnTo>
                  <a:lnTo>
                    <a:pt x="395" y="395"/>
                  </a:lnTo>
                  <a:lnTo>
                    <a:pt x="397" y="324"/>
                  </a:lnTo>
                  <a:lnTo>
                    <a:pt x="429" y="293"/>
                  </a:lnTo>
                  <a:lnTo>
                    <a:pt x="435" y="254"/>
                  </a:lnTo>
                  <a:lnTo>
                    <a:pt x="476" y="240"/>
                  </a:lnTo>
                  <a:lnTo>
                    <a:pt x="502" y="169"/>
                  </a:lnTo>
                  <a:lnTo>
                    <a:pt x="476" y="122"/>
                  </a:lnTo>
                  <a:lnTo>
                    <a:pt x="437" y="104"/>
                  </a:lnTo>
                  <a:lnTo>
                    <a:pt x="441" y="61"/>
                  </a:lnTo>
                  <a:lnTo>
                    <a:pt x="484" y="41"/>
                  </a:lnTo>
                  <a:lnTo>
                    <a:pt x="454" y="0"/>
                  </a:lnTo>
                  <a:lnTo>
                    <a:pt x="348" y="43"/>
                  </a:lnTo>
                  <a:lnTo>
                    <a:pt x="285" y="43"/>
                  </a:lnTo>
                  <a:lnTo>
                    <a:pt x="199" y="74"/>
                  </a:lnTo>
                  <a:lnTo>
                    <a:pt x="151" y="193"/>
                  </a:lnTo>
                  <a:lnTo>
                    <a:pt x="73" y="222"/>
                  </a:lnTo>
                  <a:lnTo>
                    <a:pt x="73" y="291"/>
                  </a:lnTo>
                  <a:lnTo>
                    <a:pt x="45" y="415"/>
                  </a:lnTo>
                  <a:lnTo>
                    <a:pt x="0" y="468"/>
                  </a:lnTo>
                  <a:lnTo>
                    <a:pt x="51" y="555"/>
                  </a:lnTo>
                  <a:lnTo>
                    <a:pt x="14" y="655"/>
                  </a:lnTo>
                  <a:lnTo>
                    <a:pt x="33" y="789"/>
                  </a:lnTo>
                  <a:lnTo>
                    <a:pt x="57" y="877"/>
                  </a:lnTo>
                  <a:lnTo>
                    <a:pt x="25" y="942"/>
                  </a:lnTo>
                  <a:close/>
                </a:path>
              </a:pathLst>
            </a:custGeom>
            <a:grpFill/>
            <a:ln w="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62" name="Freeform 126"/>
            <p:cNvSpPr>
              <a:spLocks/>
            </p:cNvSpPr>
            <p:nvPr/>
          </p:nvSpPr>
          <p:spPr bwMode="gray">
            <a:xfrm>
              <a:off x="3128" y="2050"/>
              <a:ext cx="251" cy="526"/>
            </a:xfrm>
            <a:custGeom>
              <a:avLst/>
              <a:gdLst>
                <a:gd name="T0" fmla="*/ 7 w 502"/>
                <a:gd name="T1" fmla="*/ 236 h 1051"/>
                <a:gd name="T2" fmla="*/ 6 w 502"/>
                <a:gd name="T3" fmla="*/ 263 h 1051"/>
                <a:gd name="T4" fmla="*/ 30 w 502"/>
                <a:gd name="T5" fmla="*/ 257 h 1051"/>
                <a:gd name="T6" fmla="*/ 48 w 502"/>
                <a:gd name="T7" fmla="*/ 250 h 1051"/>
                <a:gd name="T8" fmla="*/ 78 w 502"/>
                <a:gd name="T9" fmla="*/ 230 h 1051"/>
                <a:gd name="T10" fmla="*/ 94 w 502"/>
                <a:gd name="T11" fmla="*/ 228 h 1051"/>
                <a:gd name="T12" fmla="*/ 115 w 502"/>
                <a:gd name="T13" fmla="*/ 210 h 1051"/>
                <a:gd name="T14" fmla="*/ 117 w 502"/>
                <a:gd name="T15" fmla="*/ 178 h 1051"/>
                <a:gd name="T16" fmla="*/ 108 w 502"/>
                <a:gd name="T17" fmla="*/ 169 h 1051"/>
                <a:gd name="T18" fmla="*/ 109 w 502"/>
                <a:gd name="T19" fmla="*/ 159 h 1051"/>
                <a:gd name="T20" fmla="*/ 115 w 502"/>
                <a:gd name="T21" fmla="*/ 150 h 1051"/>
                <a:gd name="T22" fmla="*/ 114 w 502"/>
                <a:gd name="T23" fmla="*/ 142 h 1051"/>
                <a:gd name="T24" fmla="*/ 121 w 502"/>
                <a:gd name="T25" fmla="*/ 126 h 1051"/>
                <a:gd name="T26" fmla="*/ 118 w 502"/>
                <a:gd name="T27" fmla="*/ 109 h 1051"/>
                <a:gd name="T28" fmla="*/ 99 w 502"/>
                <a:gd name="T29" fmla="*/ 99 h 1051"/>
                <a:gd name="T30" fmla="*/ 100 w 502"/>
                <a:gd name="T31" fmla="*/ 81 h 1051"/>
                <a:gd name="T32" fmla="*/ 108 w 502"/>
                <a:gd name="T33" fmla="*/ 74 h 1051"/>
                <a:gd name="T34" fmla="*/ 109 w 502"/>
                <a:gd name="T35" fmla="*/ 64 h 1051"/>
                <a:gd name="T36" fmla="*/ 119 w 502"/>
                <a:gd name="T37" fmla="*/ 60 h 1051"/>
                <a:gd name="T38" fmla="*/ 126 w 502"/>
                <a:gd name="T39" fmla="*/ 43 h 1051"/>
                <a:gd name="T40" fmla="*/ 119 w 502"/>
                <a:gd name="T41" fmla="*/ 31 h 1051"/>
                <a:gd name="T42" fmla="*/ 110 w 502"/>
                <a:gd name="T43" fmla="*/ 26 h 1051"/>
                <a:gd name="T44" fmla="*/ 111 w 502"/>
                <a:gd name="T45" fmla="*/ 16 h 1051"/>
                <a:gd name="T46" fmla="*/ 121 w 502"/>
                <a:gd name="T47" fmla="*/ 11 h 1051"/>
                <a:gd name="T48" fmla="*/ 114 w 502"/>
                <a:gd name="T49" fmla="*/ 0 h 1051"/>
                <a:gd name="T50" fmla="*/ 87 w 502"/>
                <a:gd name="T51" fmla="*/ 11 h 1051"/>
                <a:gd name="T52" fmla="*/ 72 w 502"/>
                <a:gd name="T53" fmla="*/ 11 h 1051"/>
                <a:gd name="T54" fmla="*/ 50 w 502"/>
                <a:gd name="T55" fmla="*/ 19 h 1051"/>
                <a:gd name="T56" fmla="*/ 38 w 502"/>
                <a:gd name="T57" fmla="*/ 49 h 1051"/>
                <a:gd name="T58" fmla="*/ 19 w 502"/>
                <a:gd name="T59" fmla="*/ 56 h 1051"/>
                <a:gd name="T60" fmla="*/ 19 w 502"/>
                <a:gd name="T61" fmla="*/ 73 h 1051"/>
                <a:gd name="T62" fmla="*/ 12 w 502"/>
                <a:gd name="T63" fmla="*/ 104 h 1051"/>
                <a:gd name="T64" fmla="*/ 0 w 502"/>
                <a:gd name="T65" fmla="*/ 117 h 1051"/>
                <a:gd name="T66" fmla="*/ 13 w 502"/>
                <a:gd name="T67" fmla="*/ 139 h 1051"/>
                <a:gd name="T68" fmla="*/ 4 w 502"/>
                <a:gd name="T69" fmla="*/ 164 h 1051"/>
                <a:gd name="T70" fmla="*/ 9 w 502"/>
                <a:gd name="T71" fmla="*/ 198 h 1051"/>
                <a:gd name="T72" fmla="*/ 15 w 502"/>
                <a:gd name="T73" fmla="*/ 220 h 1051"/>
                <a:gd name="T74" fmla="*/ 7 w 502"/>
                <a:gd name="T75" fmla="*/ 236 h 105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02"/>
                <a:gd name="T115" fmla="*/ 0 h 1051"/>
                <a:gd name="T116" fmla="*/ 502 w 502"/>
                <a:gd name="T117" fmla="*/ 1051 h 105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02" h="1051">
                  <a:moveTo>
                    <a:pt x="25" y="942"/>
                  </a:moveTo>
                  <a:lnTo>
                    <a:pt x="23" y="1051"/>
                  </a:lnTo>
                  <a:lnTo>
                    <a:pt x="120" y="1027"/>
                  </a:lnTo>
                  <a:lnTo>
                    <a:pt x="191" y="998"/>
                  </a:lnTo>
                  <a:lnTo>
                    <a:pt x="311" y="919"/>
                  </a:lnTo>
                  <a:lnTo>
                    <a:pt x="376" y="909"/>
                  </a:lnTo>
                  <a:lnTo>
                    <a:pt x="460" y="840"/>
                  </a:lnTo>
                  <a:lnTo>
                    <a:pt x="468" y="712"/>
                  </a:lnTo>
                  <a:lnTo>
                    <a:pt x="429" y="675"/>
                  </a:lnTo>
                  <a:lnTo>
                    <a:pt x="433" y="635"/>
                  </a:lnTo>
                  <a:lnTo>
                    <a:pt x="460" y="600"/>
                  </a:lnTo>
                  <a:lnTo>
                    <a:pt x="454" y="565"/>
                  </a:lnTo>
                  <a:lnTo>
                    <a:pt x="484" y="504"/>
                  </a:lnTo>
                  <a:lnTo>
                    <a:pt x="470" y="433"/>
                  </a:lnTo>
                  <a:lnTo>
                    <a:pt x="395" y="395"/>
                  </a:lnTo>
                  <a:lnTo>
                    <a:pt x="397" y="324"/>
                  </a:lnTo>
                  <a:lnTo>
                    <a:pt x="429" y="293"/>
                  </a:lnTo>
                  <a:lnTo>
                    <a:pt x="435" y="254"/>
                  </a:lnTo>
                  <a:lnTo>
                    <a:pt x="476" y="240"/>
                  </a:lnTo>
                  <a:lnTo>
                    <a:pt x="502" y="169"/>
                  </a:lnTo>
                  <a:lnTo>
                    <a:pt x="476" y="122"/>
                  </a:lnTo>
                  <a:lnTo>
                    <a:pt x="437" y="104"/>
                  </a:lnTo>
                  <a:lnTo>
                    <a:pt x="441" y="61"/>
                  </a:lnTo>
                  <a:lnTo>
                    <a:pt x="484" y="41"/>
                  </a:lnTo>
                  <a:lnTo>
                    <a:pt x="454" y="0"/>
                  </a:lnTo>
                  <a:lnTo>
                    <a:pt x="348" y="43"/>
                  </a:lnTo>
                  <a:lnTo>
                    <a:pt x="285" y="43"/>
                  </a:lnTo>
                  <a:lnTo>
                    <a:pt x="199" y="74"/>
                  </a:lnTo>
                  <a:lnTo>
                    <a:pt x="151" y="193"/>
                  </a:lnTo>
                  <a:lnTo>
                    <a:pt x="73" y="222"/>
                  </a:lnTo>
                  <a:lnTo>
                    <a:pt x="73" y="291"/>
                  </a:lnTo>
                  <a:lnTo>
                    <a:pt x="45" y="415"/>
                  </a:lnTo>
                  <a:lnTo>
                    <a:pt x="0" y="468"/>
                  </a:lnTo>
                  <a:lnTo>
                    <a:pt x="51" y="555"/>
                  </a:lnTo>
                  <a:lnTo>
                    <a:pt x="14" y="655"/>
                  </a:lnTo>
                  <a:lnTo>
                    <a:pt x="33" y="789"/>
                  </a:lnTo>
                  <a:lnTo>
                    <a:pt x="57" y="877"/>
                  </a:lnTo>
                  <a:lnTo>
                    <a:pt x="25" y="942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63" name="Freeform 127"/>
            <p:cNvSpPr>
              <a:spLocks/>
            </p:cNvSpPr>
            <p:nvPr/>
          </p:nvSpPr>
          <p:spPr bwMode="gray">
            <a:xfrm>
              <a:off x="2736" y="2154"/>
              <a:ext cx="464" cy="664"/>
            </a:xfrm>
            <a:custGeom>
              <a:avLst/>
              <a:gdLst>
                <a:gd name="T0" fmla="*/ 2 w 929"/>
                <a:gd name="T1" fmla="*/ 106 h 1329"/>
                <a:gd name="T2" fmla="*/ 21 w 929"/>
                <a:gd name="T3" fmla="*/ 126 h 1329"/>
                <a:gd name="T4" fmla="*/ 31 w 929"/>
                <a:gd name="T5" fmla="*/ 148 h 1329"/>
                <a:gd name="T6" fmla="*/ 26 w 929"/>
                <a:gd name="T7" fmla="*/ 170 h 1329"/>
                <a:gd name="T8" fmla="*/ 43 w 929"/>
                <a:gd name="T9" fmla="*/ 183 h 1329"/>
                <a:gd name="T10" fmla="*/ 68 w 929"/>
                <a:gd name="T11" fmla="*/ 187 h 1329"/>
                <a:gd name="T12" fmla="*/ 79 w 929"/>
                <a:gd name="T13" fmla="*/ 172 h 1329"/>
                <a:gd name="T14" fmla="*/ 78 w 929"/>
                <a:gd name="T15" fmla="*/ 153 h 1329"/>
                <a:gd name="T16" fmla="*/ 72 w 929"/>
                <a:gd name="T17" fmla="*/ 108 h 1329"/>
                <a:gd name="T18" fmla="*/ 92 w 929"/>
                <a:gd name="T19" fmla="*/ 113 h 1329"/>
                <a:gd name="T20" fmla="*/ 109 w 929"/>
                <a:gd name="T21" fmla="*/ 126 h 1329"/>
                <a:gd name="T22" fmla="*/ 143 w 929"/>
                <a:gd name="T23" fmla="*/ 150 h 1329"/>
                <a:gd name="T24" fmla="*/ 140 w 929"/>
                <a:gd name="T25" fmla="*/ 174 h 1329"/>
                <a:gd name="T26" fmla="*/ 112 w 929"/>
                <a:gd name="T27" fmla="*/ 189 h 1329"/>
                <a:gd name="T28" fmla="*/ 99 w 929"/>
                <a:gd name="T29" fmla="*/ 204 h 1329"/>
                <a:gd name="T30" fmla="*/ 71 w 929"/>
                <a:gd name="T31" fmla="*/ 199 h 1329"/>
                <a:gd name="T32" fmla="*/ 65 w 929"/>
                <a:gd name="T33" fmla="*/ 222 h 1329"/>
                <a:gd name="T34" fmla="*/ 70 w 929"/>
                <a:gd name="T35" fmla="*/ 249 h 1329"/>
                <a:gd name="T36" fmla="*/ 48 w 929"/>
                <a:gd name="T37" fmla="*/ 267 h 1329"/>
                <a:gd name="T38" fmla="*/ 53 w 929"/>
                <a:gd name="T39" fmla="*/ 285 h 1329"/>
                <a:gd name="T40" fmla="*/ 63 w 929"/>
                <a:gd name="T41" fmla="*/ 304 h 1329"/>
                <a:gd name="T42" fmla="*/ 110 w 929"/>
                <a:gd name="T43" fmla="*/ 308 h 1329"/>
                <a:gd name="T44" fmla="*/ 142 w 929"/>
                <a:gd name="T45" fmla="*/ 313 h 1329"/>
                <a:gd name="T46" fmla="*/ 172 w 929"/>
                <a:gd name="T47" fmla="*/ 324 h 1329"/>
                <a:gd name="T48" fmla="*/ 188 w 929"/>
                <a:gd name="T49" fmla="*/ 330 h 1329"/>
                <a:gd name="T50" fmla="*/ 181 w 929"/>
                <a:gd name="T51" fmla="*/ 308 h 1329"/>
                <a:gd name="T52" fmla="*/ 202 w 929"/>
                <a:gd name="T53" fmla="*/ 290 h 1329"/>
                <a:gd name="T54" fmla="*/ 178 w 929"/>
                <a:gd name="T55" fmla="*/ 276 h 1329"/>
                <a:gd name="T56" fmla="*/ 200 w 929"/>
                <a:gd name="T57" fmla="*/ 270 h 1329"/>
                <a:gd name="T58" fmla="*/ 231 w 929"/>
                <a:gd name="T59" fmla="*/ 266 h 1329"/>
                <a:gd name="T60" fmla="*/ 218 w 929"/>
                <a:gd name="T61" fmla="*/ 241 h 1329"/>
                <a:gd name="T62" fmla="*/ 202 w 929"/>
                <a:gd name="T63" fmla="*/ 211 h 1329"/>
                <a:gd name="T64" fmla="*/ 210 w 929"/>
                <a:gd name="T65" fmla="*/ 167 h 1329"/>
                <a:gd name="T66" fmla="*/ 200 w 929"/>
                <a:gd name="T67" fmla="*/ 112 h 1329"/>
                <a:gd name="T68" fmla="*/ 196 w 929"/>
                <a:gd name="T69" fmla="*/ 65 h 1329"/>
                <a:gd name="T70" fmla="*/ 214 w 929"/>
                <a:gd name="T71" fmla="*/ 21 h 1329"/>
                <a:gd name="T72" fmla="*/ 206 w 929"/>
                <a:gd name="T73" fmla="*/ 0 h 1329"/>
                <a:gd name="T74" fmla="*/ 182 w 929"/>
                <a:gd name="T75" fmla="*/ 10 h 1329"/>
                <a:gd name="T76" fmla="*/ 164 w 929"/>
                <a:gd name="T77" fmla="*/ 44 h 1329"/>
                <a:gd name="T78" fmla="*/ 129 w 929"/>
                <a:gd name="T79" fmla="*/ 87 h 1329"/>
                <a:gd name="T80" fmla="*/ 99 w 929"/>
                <a:gd name="T81" fmla="*/ 84 h 1329"/>
                <a:gd name="T82" fmla="*/ 74 w 929"/>
                <a:gd name="T83" fmla="*/ 70 h 1329"/>
                <a:gd name="T84" fmla="*/ 72 w 929"/>
                <a:gd name="T85" fmla="*/ 42 h 1329"/>
                <a:gd name="T86" fmla="*/ 68 w 929"/>
                <a:gd name="T87" fmla="*/ 18 h 1329"/>
                <a:gd name="T88" fmla="*/ 43 w 929"/>
                <a:gd name="T89" fmla="*/ 42 h 1329"/>
                <a:gd name="T90" fmla="*/ 26 w 929"/>
                <a:gd name="T91" fmla="*/ 90 h 132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29"/>
                <a:gd name="T139" fmla="*/ 0 h 1329"/>
                <a:gd name="T140" fmla="*/ 929 w 929"/>
                <a:gd name="T141" fmla="*/ 1329 h 132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929" h="1329">
                  <a:moveTo>
                    <a:pt x="0" y="406"/>
                  </a:moveTo>
                  <a:lnTo>
                    <a:pt x="8" y="425"/>
                  </a:lnTo>
                  <a:lnTo>
                    <a:pt x="36" y="461"/>
                  </a:lnTo>
                  <a:lnTo>
                    <a:pt x="87" y="504"/>
                  </a:lnTo>
                  <a:lnTo>
                    <a:pt x="85" y="538"/>
                  </a:lnTo>
                  <a:lnTo>
                    <a:pt x="124" y="595"/>
                  </a:lnTo>
                  <a:lnTo>
                    <a:pt x="107" y="636"/>
                  </a:lnTo>
                  <a:lnTo>
                    <a:pt x="107" y="681"/>
                  </a:lnTo>
                  <a:lnTo>
                    <a:pt x="150" y="697"/>
                  </a:lnTo>
                  <a:lnTo>
                    <a:pt x="174" y="732"/>
                  </a:lnTo>
                  <a:lnTo>
                    <a:pt x="239" y="762"/>
                  </a:lnTo>
                  <a:lnTo>
                    <a:pt x="272" y="748"/>
                  </a:lnTo>
                  <a:lnTo>
                    <a:pt x="278" y="705"/>
                  </a:lnTo>
                  <a:lnTo>
                    <a:pt x="317" y="689"/>
                  </a:lnTo>
                  <a:lnTo>
                    <a:pt x="335" y="648"/>
                  </a:lnTo>
                  <a:lnTo>
                    <a:pt x="315" y="612"/>
                  </a:lnTo>
                  <a:lnTo>
                    <a:pt x="264" y="593"/>
                  </a:lnTo>
                  <a:lnTo>
                    <a:pt x="288" y="435"/>
                  </a:lnTo>
                  <a:lnTo>
                    <a:pt x="319" y="451"/>
                  </a:lnTo>
                  <a:lnTo>
                    <a:pt x="370" y="453"/>
                  </a:lnTo>
                  <a:lnTo>
                    <a:pt x="372" y="484"/>
                  </a:lnTo>
                  <a:lnTo>
                    <a:pt x="439" y="504"/>
                  </a:lnTo>
                  <a:lnTo>
                    <a:pt x="563" y="559"/>
                  </a:lnTo>
                  <a:lnTo>
                    <a:pt x="575" y="603"/>
                  </a:lnTo>
                  <a:lnTo>
                    <a:pt x="550" y="646"/>
                  </a:lnTo>
                  <a:lnTo>
                    <a:pt x="561" y="697"/>
                  </a:lnTo>
                  <a:lnTo>
                    <a:pt x="557" y="750"/>
                  </a:lnTo>
                  <a:lnTo>
                    <a:pt x="449" y="758"/>
                  </a:lnTo>
                  <a:lnTo>
                    <a:pt x="449" y="807"/>
                  </a:lnTo>
                  <a:lnTo>
                    <a:pt x="396" y="819"/>
                  </a:lnTo>
                  <a:lnTo>
                    <a:pt x="349" y="793"/>
                  </a:lnTo>
                  <a:lnTo>
                    <a:pt x="286" y="797"/>
                  </a:lnTo>
                  <a:lnTo>
                    <a:pt x="288" y="851"/>
                  </a:lnTo>
                  <a:lnTo>
                    <a:pt x="260" y="890"/>
                  </a:lnTo>
                  <a:lnTo>
                    <a:pt x="305" y="921"/>
                  </a:lnTo>
                  <a:lnTo>
                    <a:pt x="282" y="998"/>
                  </a:lnTo>
                  <a:lnTo>
                    <a:pt x="292" y="1057"/>
                  </a:lnTo>
                  <a:lnTo>
                    <a:pt x="195" y="1071"/>
                  </a:lnTo>
                  <a:lnTo>
                    <a:pt x="211" y="1093"/>
                  </a:lnTo>
                  <a:lnTo>
                    <a:pt x="215" y="1142"/>
                  </a:lnTo>
                  <a:lnTo>
                    <a:pt x="191" y="1156"/>
                  </a:lnTo>
                  <a:lnTo>
                    <a:pt x="252" y="1217"/>
                  </a:lnTo>
                  <a:lnTo>
                    <a:pt x="345" y="1191"/>
                  </a:lnTo>
                  <a:lnTo>
                    <a:pt x="443" y="1232"/>
                  </a:lnTo>
                  <a:lnTo>
                    <a:pt x="506" y="1280"/>
                  </a:lnTo>
                  <a:lnTo>
                    <a:pt x="571" y="1254"/>
                  </a:lnTo>
                  <a:lnTo>
                    <a:pt x="642" y="1299"/>
                  </a:lnTo>
                  <a:lnTo>
                    <a:pt x="689" y="1299"/>
                  </a:lnTo>
                  <a:lnTo>
                    <a:pt x="691" y="1329"/>
                  </a:lnTo>
                  <a:lnTo>
                    <a:pt x="754" y="1323"/>
                  </a:lnTo>
                  <a:lnTo>
                    <a:pt x="756" y="1270"/>
                  </a:lnTo>
                  <a:lnTo>
                    <a:pt x="727" y="1234"/>
                  </a:lnTo>
                  <a:lnTo>
                    <a:pt x="748" y="1205"/>
                  </a:lnTo>
                  <a:lnTo>
                    <a:pt x="811" y="1163"/>
                  </a:lnTo>
                  <a:lnTo>
                    <a:pt x="776" y="1142"/>
                  </a:lnTo>
                  <a:lnTo>
                    <a:pt x="715" y="1104"/>
                  </a:lnTo>
                  <a:lnTo>
                    <a:pt x="733" y="1069"/>
                  </a:lnTo>
                  <a:lnTo>
                    <a:pt x="802" y="1083"/>
                  </a:lnTo>
                  <a:lnTo>
                    <a:pt x="880" y="1089"/>
                  </a:lnTo>
                  <a:lnTo>
                    <a:pt x="926" y="1065"/>
                  </a:lnTo>
                  <a:lnTo>
                    <a:pt x="929" y="1014"/>
                  </a:lnTo>
                  <a:lnTo>
                    <a:pt x="874" y="967"/>
                  </a:lnTo>
                  <a:lnTo>
                    <a:pt x="837" y="906"/>
                  </a:lnTo>
                  <a:lnTo>
                    <a:pt x="809" y="845"/>
                  </a:lnTo>
                  <a:lnTo>
                    <a:pt x="811" y="736"/>
                  </a:lnTo>
                  <a:lnTo>
                    <a:pt x="843" y="671"/>
                  </a:lnTo>
                  <a:lnTo>
                    <a:pt x="819" y="583"/>
                  </a:lnTo>
                  <a:lnTo>
                    <a:pt x="800" y="449"/>
                  </a:lnTo>
                  <a:lnTo>
                    <a:pt x="837" y="351"/>
                  </a:lnTo>
                  <a:lnTo>
                    <a:pt x="786" y="262"/>
                  </a:lnTo>
                  <a:lnTo>
                    <a:pt x="829" y="209"/>
                  </a:lnTo>
                  <a:lnTo>
                    <a:pt x="859" y="85"/>
                  </a:lnTo>
                  <a:lnTo>
                    <a:pt x="859" y="18"/>
                  </a:lnTo>
                  <a:lnTo>
                    <a:pt x="825" y="0"/>
                  </a:lnTo>
                  <a:lnTo>
                    <a:pt x="788" y="59"/>
                  </a:lnTo>
                  <a:lnTo>
                    <a:pt x="731" y="40"/>
                  </a:lnTo>
                  <a:lnTo>
                    <a:pt x="678" y="99"/>
                  </a:lnTo>
                  <a:lnTo>
                    <a:pt x="658" y="179"/>
                  </a:lnTo>
                  <a:lnTo>
                    <a:pt x="561" y="309"/>
                  </a:lnTo>
                  <a:lnTo>
                    <a:pt x="516" y="349"/>
                  </a:lnTo>
                  <a:lnTo>
                    <a:pt x="487" y="321"/>
                  </a:lnTo>
                  <a:lnTo>
                    <a:pt x="396" y="337"/>
                  </a:lnTo>
                  <a:lnTo>
                    <a:pt x="355" y="284"/>
                  </a:lnTo>
                  <a:lnTo>
                    <a:pt x="296" y="282"/>
                  </a:lnTo>
                  <a:lnTo>
                    <a:pt x="254" y="242"/>
                  </a:lnTo>
                  <a:lnTo>
                    <a:pt x="290" y="168"/>
                  </a:lnTo>
                  <a:lnTo>
                    <a:pt x="305" y="122"/>
                  </a:lnTo>
                  <a:lnTo>
                    <a:pt x="272" y="73"/>
                  </a:lnTo>
                  <a:lnTo>
                    <a:pt x="207" y="91"/>
                  </a:lnTo>
                  <a:lnTo>
                    <a:pt x="172" y="170"/>
                  </a:lnTo>
                  <a:lnTo>
                    <a:pt x="158" y="307"/>
                  </a:lnTo>
                  <a:lnTo>
                    <a:pt x="107" y="362"/>
                  </a:lnTo>
                  <a:lnTo>
                    <a:pt x="0" y="406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  <p:sp>
          <p:nvSpPr>
            <p:cNvPr id="64" name="Freeform 128"/>
            <p:cNvSpPr>
              <a:spLocks/>
            </p:cNvSpPr>
            <p:nvPr/>
          </p:nvSpPr>
          <p:spPr bwMode="gray">
            <a:xfrm>
              <a:off x="3987" y="3238"/>
              <a:ext cx="121" cy="305"/>
            </a:xfrm>
            <a:custGeom>
              <a:avLst/>
              <a:gdLst>
                <a:gd name="T0" fmla="*/ 43 w 242"/>
                <a:gd name="T1" fmla="*/ 1 h 610"/>
                <a:gd name="T2" fmla="*/ 39 w 242"/>
                <a:gd name="T3" fmla="*/ 6 h 610"/>
                <a:gd name="T4" fmla="*/ 33 w 242"/>
                <a:gd name="T5" fmla="*/ 11 h 610"/>
                <a:gd name="T6" fmla="*/ 28 w 242"/>
                <a:gd name="T7" fmla="*/ 16 h 610"/>
                <a:gd name="T8" fmla="*/ 22 w 242"/>
                <a:gd name="T9" fmla="*/ 24 h 610"/>
                <a:gd name="T10" fmla="*/ 19 w 242"/>
                <a:gd name="T11" fmla="*/ 30 h 610"/>
                <a:gd name="T12" fmla="*/ 16 w 242"/>
                <a:gd name="T13" fmla="*/ 37 h 610"/>
                <a:gd name="T14" fmla="*/ 11 w 242"/>
                <a:gd name="T15" fmla="*/ 47 h 610"/>
                <a:gd name="T16" fmla="*/ 5 w 242"/>
                <a:gd name="T17" fmla="*/ 58 h 610"/>
                <a:gd name="T18" fmla="*/ 1 w 242"/>
                <a:gd name="T19" fmla="*/ 67 h 610"/>
                <a:gd name="T20" fmla="*/ 1 w 242"/>
                <a:gd name="T21" fmla="*/ 77 h 610"/>
                <a:gd name="T22" fmla="*/ 4 w 242"/>
                <a:gd name="T23" fmla="*/ 88 h 610"/>
                <a:gd name="T24" fmla="*/ 5 w 242"/>
                <a:gd name="T25" fmla="*/ 99 h 610"/>
                <a:gd name="T26" fmla="*/ 3 w 242"/>
                <a:gd name="T27" fmla="*/ 108 h 610"/>
                <a:gd name="T28" fmla="*/ 6 w 242"/>
                <a:gd name="T29" fmla="*/ 114 h 610"/>
                <a:gd name="T30" fmla="*/ 15 w 242"/>
                <a:gd name="T31" fmla="*/ 119 h 610"/>
                <a:gd name="T32" fmla="*/ 22 w 242"/>
                <a:gd name="T33" fmla="*/ 129 h 610"/>
                <a:gd name="T34" fmla="*/ 28 w 242"/>
                <a:gd name="T35" fmla="*/ 135 h 610"/>
                <a:gd name="T36" fmla="*/ 33 w 242"/>
                <a:gd name="T37" fmla="*/ 139 h 610"/>
                <a:gd name="T38" fmla="*/ 35 w 242"/>
                <a:gd name="T39" fmla="*/ 146 h 610"/>
                <a:gd name="T40" fmla="*/ 37 w 242"/>
                <a:gd name="T41" fmla="*/ 152 h 610"/>
                <a:gd name="T42" fmla="*/ 41 w 242"/>
                <a:gd name="T43" fmla="*/ 152 h 610"/>
                <a:gd name="T44" fmla="*/ 42 w 242"/>
                <a:gd name="T45" fmla="*/ 146 h 610"/>
                <a:gd name="T46" fmla="*/ 42 w 242"/>
                <a:gd name="T47" fmla="*/ 135 h 610"/>
                <a:gd name="T48" fmla="*/ 45 w 242"/>
                <a:gd name="T49" fmla="*/ 123 h 610"/>
                <a:gd name="T50" fmla="*/ 51 w 242"/>
                <a:gd name="T51" fmla="*/ 114 h 610"/>
                <a:gd name="T52" fmla="*/ 55 w 242"/>
                <a:gd name="T53" fmla="*/ 103 h 610"/>
                <a:gd name="T54" fmla="*/ 57 w 242"/>
                <a:gd name="T55" fmla="*/ 86 h 610"/>
                <a:gd name="T56" fmla="*/ 58 w 242"/>
                <a:gd name="T57" fmla="*/ 66 h 610"/>
                <a:gd name="T58" fmla="*/ 58 w 242"/>
                <a:gd name="T59" fmla="*/ 51 h 610"/>
                <a:gd name="T60" fmla="*/ 60 w 242"/>
                <a:gd name="T61" fmla="*/ 39 h 610"/>
                <a:gd name="T62" fmla="*/ 60 w 242"/>
                <a:gd name="T63" fmla="*/ 28 h 610"/>
                <a:gd name="T64" fmla="*/ 56 w 242"/>
                <a:gd name="T65" fmla="*/ 19 h 610"/>
                <a:gd name="T66" fmla="*/ 52 w 242"/>
                <a:gd name="T67" fmla="*/ 10 h 610"/>
                <a:gd name="T68" fmla="*/ 47 w 242"/>
                <a:gd name="T69" fmla="*/ 2 h 610"/>
                <a:gd name="T70" fmla="*/ 44 w 242"/>
                <a:gd name="T71" fmla="*/ 0 h 61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2"/>
                <a:gd name="T109" fmla="*/ 0 h 610"/>
                <a:gd name="T110" fmla="*/ 242 w 242"/>
                <a:gd name="T111" fmla="*/ 610 h 61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2" h="610">
                  <a:moveTo>
                    <a:pt x="173" y="0"/>
                  </a:moveTo>
                  <a:lnTo>
                    <a:pt x="172" y="4"/>
                  </a:lnTo>
                  <a:lnTo>
                    <a:pt x="164" y="12"/>
                  </a:lnTo>
                  <a:lnTo>
                    <a:pt x="154" y="24"/>
                  </a:lnTo>
                  <a:lnTo>
                    <a:pt x="144" y="36"/>
                  </a:lnTo>
                  <a:lnTo>
                    <a:pt x="132" y="44"/>
                  </a:lnTo>
                  <a:lnTo>
                    <a:pt x="122" y="49"/>
                  </a:lnTo>
                  <a:lnTo>
                    <a:pt x="111" y="63"/>
                  </a:lnTo>
                  <a:lnTo>
                    <a:pt x="97" y="79"/>
                  </a:lnTo>
                  <a:lnTo>
                    <a:pt x="87" y="97"/>
                  </a:lnTo>
                  <a:lnTo>
                    <a:pt x="77" y="112"/>
                  </a:lnTo>
                  <a:lnTo>
                    <a:pt x="73" y="122"/>
                  </a:lnTo>
                  <a:lnTo>
                    <a:pt x="71" y="132"/>
                  </a:lnTo>
                  <a:lnTo>
                    <a:pt x="63" y="148"/>
                  </a:lnTo>
                  <a:lnTo>
                    <a:pt x="53" y="168"/>
                  </a:lnTo>
                  <a:lnTo>
                    <a:pt x="44" y="189"/>
                  </a:lnTo>
                  <a:lnTo>
                    <a:pt x="32" y="213"/>
                  </a:lnTo>
                  <a:lnTo>
                    <a:pt x="20" y="234"/>
                  </a:lnTo>
                  <a:lnTo>
                    <a:pt x="10" y="254"/>
                  </a:lnTo>
                  <a:lnTo>
                    <a:pt x="4" y="268"/>
                  </a:lnTo>
                  <a:lnTo>
                    <a:pt x="0" y="288"/>
                  </a:lnTo>
                  <a:lnTo>
                    <a:pt x="2" y="309"/>
                  </a:lnTo>
                  <a:lnTo>
                    <a:pt x="8" y="331"/>
                  </a:lnTo>
                  <a:lnTo>
                    <a:pt x="14" y="354"/>
                  </a:lnTo>
                  <a:lnTo>
                    <a:pt x="18" y="376"/>
                  </a:lnTo>
                  <a:lnTo>
                    <a:pt x="18" y="396"/>
                  </a:lnTo>
                  <a:lnTo>
                    <a:pt x="14" y="414"/>
                  </a:lnTo>
                  <a:lnTo>
                    <a:pt x="12" y="431"/>
                  </a:lnTo>
                  <a:lnTo>
                    <a:pt x="14" y="445"/>
                  </a:lnTo>
                  <a:lnTo>
                    <a:pt x="24" y="455"/>
                  </a:lnTo>
                  <a:lnTo>
                    <a:pt x="42" y="467"/>
                  </a:lnTo>
                  <a:lnTo>
                    <a:pt x="57" y="477"/>
                  </a:lnTo>
                  <a:lnTo>
                    <a:pt x="71" y="492"/>
                  </a:lnTo>
                  <a:lnTo>
                    <a:pt x="85" y="514"/>
                  </a:lnTo>
                  <a:lnTo>
                    <a:pt x="99" y="530"/>
                  </a:lnTo>
                  <a:lnTo>
                    <a:pt x="111" y="540"/>
                  </a:lnTo>
                  <a:lnTo>
                    <a:pt x="122" y="547"/>
                  </a:lnTo>
                  <a:lnTo>
                    <a:pt x="130" y="555"/>
                  </a:lnTo>
                  <a:lnTo>
                    <a:pt x="136" y="569"/>
                  </a:lnTo>
                  <a:lnTo>
                    <a:pt x="140" y="583"/>
                  </a:lnTo>
                  <a:lnTo>
                    <a:pt x="144" y="597"/>
                  </a:lnTo>
                  <a:lnTo>
                    <a:pt x="148" y="606"/>
                  </a:lnTo>
                  <a:lnTo>
                    <a:pt x="154" y="610"/>
                  </a:lnTo>
                  <a:lnTo>
                    <a:pt x="162" y="606"/>
                  </a:lnTo>
                  <a:lnTo>
                    <a:pt x="168" y="597"/>
                  </a:lnTo>
                  <a:lnTo>
                    <a:pt x="168" y="581"/>
                  </a:lnTo>
                  <a:lnTo>
                    <a:pt x="168" y="559"/>
                  </a:lnTo>
                  <a:lnTo>
                    <a:pt x="168" y="538"/>
                  </a:lnTo>
                  <a:lnTo>
                    <a:pt x="172" y="516"/>
                  </a:lnTo>
                  <a:lnTo>
                    <a:pt x="179" y="494"/>
                  </a:lnTo>
                  <a:lnTo>
                    <a:pt x="189" y="475"/>
                  </a:lnTo>
                  <a:lnTo>
                    <a:pt x="201" y="457"/>
                  </a:lnTo>
                  <a:lnTo>
                    <a:pt x="211" y="435"/>
                  </a:lnTo>
                  <a:lnTo>
                    <a:pt x="217" y="412"/>
                  </a:lnTo>
                  <a:lnTo>
                    <a:pt x="221" y="380"/>
                  </a:lnTo>
                  <a:lnTo>
                    <a:pt x="225" y="343"/>
                  </a:lnTo>
                  <a:lnTo>
                    <a:pt x="227" y="303"/>
                  </a:lnTo>
                  <a:lnTo>
                    <a:pt x="229" y="264"/>
                  </a:lnTo>
                  <a:lnTo>
                    <a:pt x="227" y="231"/>
                  </a:lnTo>
                  <a:lnTo>
                    <a:pt x="229" y="203"/>
                  </a:lnTo>
                  <a:lnTo>
                    <a:pt x="233" y="179"/>
                  </a:lnTo>
                  <a:lnTo>
                    <a:pt x="240" y="156"/>
                  </a:lnTo>
                  <a:lnTo>
                    <a:pt x="242" y="134"/>
                  </a:lnTo>
                  <a:lnTo>
                    <a:pt x="238" y="112"/>
                  </a:lnTo>
                  <a:lnTo>
                    <a:pt x="229" y="89"/>
                  </a:lnTo>
                  <a:lnTo>
                    <a:pt x="223" y="73"/>
                  </a:lnTo>
                  <a:lnTo>
                    <a:pt x="215" y="59"/>
                  </a:lnTo>
                  <a:lnTo>
                    <a:pt x="207" y="42"/>
                  </a:lnTo>
                  <a:lnTo>
                    <a:pt x="195" y="22"/>
                  </a:lnTo>
                  <a:lnTo>
                    <a:pt x="185" y="10"/>
                  </a:lnTo>
                  <a:lnTo>
                    <a:pt x="177" y="2"/>
                  </a:lnTo>
                  <a:lnTo>
                    <a:pt x="173" y="0"/>
                  </a:lnTo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 sz="1800">
                <a:latin typeface="Calibri" pitchFamily="34" charset="0"/>
              </a:endParaRPr>
            </a:p>
          </p:txBody>
        </p:sp>
      </p:grpSp>
      <p:cxnSp>
        <p:nvCxnSpPr>
          <p:cNvPr id="69" name="直接连接符 68"/>
          <p:cNvCxnSpPr/>
          <p:nvPr/>
        </p:nvCxnSpPr>
        <p:spPr>
          <a:xfrm>
            <a:off x="7767638" y="2452688"/>
            <a:ext cx="252412" cy="24923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>
            <a:off x="8020050" y="2701925"/>
            <a:ext cx="1230313" cy="793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>
            <a:off x="7096125" y="2930525"/>
            <a:ext cx="252413" cy="2476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 flipV="1">
            <a:off x="7348538" y="3170238"/>
            <a:ext cx="1901825" cy="7937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 flipV="1">
            <a:off x="7656513" y="3644900"/>
            <a:ext cx="317500" cy="2047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>
            <a:off x="7974013" y="3644900"/>
            <a:ext cx="127635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>
            <a:off x="7043738" y="4121150"/>
            <a:ext cx="252412" cy="24923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/>
        </p:nvCxnSpPr>
        <p:spPr>
          <a:xfrm>
            <a:off x="7296150" y="4370388"/>
            <a:ext cx="1954213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矩形 76"/>
          <p:cNvSpPr>
            <a:spLocks noChangeArrowheads="1"/>
          </p:cNvSpPr>
          <p:nvPr/>
        </p:nvSpPr>
        <p:spPr bwMode="auto">
          <a:xfrm>
            <a:off x="7002463" y="2079625"/>
            <a:ext cx="8445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33" tIns="39517" rIns="79033" bIns="39517">
            <a:spAutoFit/>
          </a:bodyPr>
          <a:lstStyle/>
          <a:p>
            <a:pPr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点击添加文本</a:t>
            </a:r>
          </a:p>
        </p:txBody>
      </p:sp>
      <p:sp>
        <p:nvSpPr>
          <p:cNvPr id="78" name="矩形 77"/>
          <p:cNvSpPr>
            <a:spLocks noChangeArrowheads="1"/>
          </p:cNvSpPr>
          <p:nvPr/>
        </p:nvSpPr>
        <p:spPr bwMode="auto">
          <a:xfrm>
            <a:off x="7002463" y="2470150"/>
            <a:ext cx="8445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33" tIns="39517" rIns="79033" bIns="39517">
            <a:spAutoFit/>
          </a:bodyPr>
          <a:lstStyle/>
          <a:p>
            <a:pPr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点击添加文本</a:t>
            </a:r>
          </a:p>
        </p:txBody>
      </p:sp>
      <p:sp>
        <p:nvSpPr>
          <p:cNvPr id="79" name="矩形 78"/>
          <p:cNvSpPr>
            <a:spLocks noChangeArrowheads="1"/>
          </p:cNvSpPr>
          <p:nvPr/>
        </p:nvSpPr>
        <p:spPr bwMode="auto">
          <a:xfrm>
            <a:off x="7002463" y="2870200"/>
            <a:ext cx="8445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33" tIns="39517" rIns="79033" bIns="39517">
            <a:spAutoFit/>
          </a:bodyPr>
          <a:lstStyle/>
          <a:p>
            <a:pPr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点击添加文本</a:t>
            </a:r>
          </a:p>
        </p:txBody>
      </p:sp>
      <p:sp>
        <p:nvSpPr>
          <p:cNvPr id="80" name="矩形 79"/>
          <p:cNvSpPr>
            <a:spLocks noChangeArrowheads="1"/>
          </p:cNvSpPr>
          <p:nvPr/>
        </p:nvSpPr>
        <p:spPr bwMode="auto">
          <a:xfrm>
            <a:off x="7002463" y="3476625"/>
            <a:ext cx="8445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33" tIns="39517" rIns="79033" bIns="39517">
            <a:spAutoFit/>
          </a:bodyPr>
          <a:lstStyle/>
          <a:p>
            <a:pPr defTabSz="788988"/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点击添加文本</a:t>
            </a: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1682750" y="2168525"/>
            <a:ext cx="1844675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33" tIns="39517" rIns="79033" bIns="39517">
            <a:spAutoFit/>
          </a:bodyPr>
          <a:lstStyle/>
          <a:p>
            <a:pPr defTabSz="788988">
              <a:lnSpc>
                <a:spcPct val="130000"/>
              </a:lnSpc>
            </a:pPr>
            <a:r>
              <a:rPr lang="zh-CN" altLang="en-US" sz="900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      </a:t>
            </a: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  <a:p>
            <a:pPr defTabSz="788988">
              <a:lnSpc>
                <a:spcPct val="13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      您的内容打在这里，或者通过复制您的文本后，在此框中选择粘贴，并选择只保留文字。</a:t>
            </a:r>
          </a:p>
        </p:txBody>
      </p:sp>
      <p:sp>
        <p:nvSpPr>
          <p:cNvPr id="88" name="圆角矩形 87"/>
          <p:cNvSpPr>
            <a:spLocks noChangeArrowheads="1"/>
          </p:cNvSpPr>
          <p:nvPr/>
        </p:nvSpPr>
        <p:spPr bwMode="auto">
          <a:xfrm>
            <a:off x="1597025" y="1636713"/>
            <a:ext cx="2025650" cy="2498725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lIns="79005" tIns="39503" rIns="79005" bIns="39503" anchor="ctr"/>
          <a:lstStyle/>
          <a:p>
            <a:pPr algn="ctr" defTabSz="788988"/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2" name="椭圆 91"/>
          <p:cNvSpPr>
            <a:spLocks noChangeArrowheads="1"/>
          </p:cNvSpPr>
          <p:nvPr/>
        </p:nvSpPr>
        <p:spPr bwMode="auto">
          <a:xfrm>
            <a:off x="1924050" y="1824038"/>
            <a:ext cx="185738" cy="192087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3" name="椭圆 92"/>
          <p:cNvSpPr>
            <a:spLocks noChangeArrowheads="1"/>
          </p:cNvSpPr>
          <p:nvPr/>
        </p:nvSpPr>
        <p:spPr bwMode="auto">
          <a:xfrm>
            <a:off x="2197100" y="1928813"/>
            <a:ext cx="111125" cy="114300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5" name="椭圆 94"/>
          <p:cNvSpPr>
            <a:spLocks noChangeArrowheads="1"/>
          </p:cNvSpPr>
          <p:nvPr/>
        </p:nvSpPr>
        <p:spPr bwMode="auto">
          <a:xfrm>
            <a:off x="2863850" y="1868488"/>
            <a:ext cx="111125" cy="114300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6" name="椭圆 95"/>
          <p:cNvSpPr>
            <a:spLocks noChangeArrowheads="1"/>
          </p:cNvSpPr>
          <p:nvPr/>
        </p:nvSpPr>
        <p:spPr bwMode="auto">
          <a:xfrm>
            <a:off x="1641475" y="1665288"/>
            <a:ext cx="241300" cy="246062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7" name="椭圆 96"/>
          <p:cNvSpPr>
            <a:spLocks noChangeArrowheads="1"/>
          </p:cNvSpPr>
          <p:nvPr/>
        </p:nvSpPr>
        <p:spPr bwMode="auto">
          <a:xfrm>
            <a:off x="1898650" y="1701800"/>
            <a:ext cx="114300" cy="115888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8" name="椭圆 97"/>
          <p:cNvSpPr>
            <a:spLocks noChangeArrowheads="1"/>
          </p:cNvSpPr>
          <p:nvPr/>
        </p:nvSpPr>
        <p:spPr bwMode="auto">
          <a:xfrm>
            <a:off x="3167063" y="1812925"/>
            <a:ext cx="230187" cy="230188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9" name="椭圆 98"/>
          <p:cNvSpPr>
            <a:spLocks noChangeArrowheads="1"/>
          </p:cNvSpPr>
          <p:nvPr/>
        </p:nvSpPr>
        <p:spPr bwMode="auto">
          <a:xfrm>
            <a:off x="3471863" y="1508125"/>
            <a:ext cx="139700" cy="142875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0" name="椭圆 99"/>
          <p:cNvSpPr>
            <a:spLocks noChangeArrowheads="1"/>
          </p:cNvSpPr>
          <p:nvPr/>
        </p:nvSpPr>
        <p:spPr bwMode="auto">
          <a:xfrm>
            <a:off x="3300413" y="1608138"/>
            <a:ext cx="115887" cy="114300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101" name="组合 100"/>
          <p:cNvGrpSpPr>
            <a:grpSpLocks/>
          </p:cNvGrpSpPr>
          <p:nvPr/>
        </p:nvGrpSpPr>
        <p:grpSpPr bwMode="auto">
          <a:xfrm>
            <a:off x="1547813" y="1296988"/>
            <a:ext cx="1765300" cy="1009650"/>
            <a:chOff x="248579" y="3009008"/>
            <a:chExt cx="2133600" cy="1207008"/>
          </a:xfrm>
        </p:grpSpPr>
        <p:grpSp>
          <p:nvGrpSpPr>
            <p:cNvPr id="104" name="组合 103"/>
            <p:cNvGrpSpPr/>
            <p:nvPr/>
          </p:nvGrpSpPr>
          <p:grpSpPr>
            <a:xfrm>
              <a:off x="814328" y="3219334"/>
              <a:ext cx="1356392" cy="432536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6" name="圆角矩形 105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  <p:sp>
            <p:nvSpPr>
              <p:cNvPr id="107" name="圆角矩形 106"/>
              <p:cNvSpPr/>
              <p:nvPr/>
            </p:nvSpPr>
            <p:spPr>
              <a:xfrm>
                <a:off x="4351927" y="1373342"/>
                <a:ext cx="3742173" cy="258445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  <p:sp>
          <p:nvSpPr>
            <p:cNvPr id="70689" name="TextBox 102"/>
            <p:cNvSpPr txBox="1">
              <a:spLocks noChangeArrowheads="1"/>
            </p:cNvSpPr>
            <p:nvPr/>
          </p:nvSpPr>
          <p:spPr bwMode="auto">
            <a:xfrm>
              <a:off x="831865" y="3331636"/>
              <a:ext cx="1321987" cy="237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en-US" sz="13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全国发展规划</a:t>
              </a:r>
              <a:endParaRPr lang="zh-CN" altLang="en-US" sz="1300" b="1">
                <a:solidFill>
                  <a:schemeClr val="accent1"/>
                </a:solidFill>
                <a:latin typeface="宋体" charset="-122"/>
                <a:ea typeface="微软雅黑" pitchFamily="34" charset="-122"/>
              </a:endParaRPr>
            </a:p>
          </p:txBody>
        </p:sp>
      </p:grpSp>
      <p:sp>
        <p:nvSpPr>
          <p:cNvPr id="94" name="椭圆 93"/>
          <p:cNvSpPr>
            <a:spLocks noChangeArrowheads="1"/>
          </p:cNvSpPr>
          <p:nvPr/>
        </p:nvSpPr>
        <p:spPr bwMode="auto">
          <a:xfrm>
            <a:off x="2339975" y="1797050"/>
            <a:ext cx="225425" cy="230188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9" name="椭圆 108"/>
          <p:cNvSpPr>
            <a:spLocks noChangeArrowheads="1"/>
          </p:cNvSpPr>
          <p:nvPr/>
        </p:nvSpPr>
        <p:spPr bwMode="auto">
          <a:xfrm>
            <a:off x="1731963" y="1531938"/>
            <a:ext cx="114300" cy="117475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accel="5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25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93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4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95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6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9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9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6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6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7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7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7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7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7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7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8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8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9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9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9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" grpId="0"/>
      <p:bldP spid="77" grpId="0"/>
      <p:bldP spid="78" grpId="0"/>
      <p:bldP spid="79" grpId="0"/>
      <p:bldP spid="80" grpId="0"/>
      <p:bldP spid="82" grpId="0"/>
      <p:bldP spid="82" grpId="1"/>
      <p:bldP spid="88" grpId="0" animBg="1"/>
      <p:bldP spid="92" grpId="0" animBg="1"/>
      <p:bldP spid="93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94" grpId="0" animBg="1"/>
      <p:bldP spid="10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927475" y="1931988"/>
            <a:ext cx="29146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marL="0" lvl="1" defTabSz="788988"/>
            <a:r>
              <a:rPr lang="zh-CN" altLang="en-US" sz="31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明年计划于目标</a:t>
            </a:r>
          </a:p>
        </p:txBody>
      </p:sp>
      <p:sp>
        <p:nvSpPr>
          <p:cNvPr id="8" name="文本框 9"/>
          <p:cNvSpPr txBox="1">
            <a:spLocks noChangeArrowheads="1"/>
          </p:cNvSpPr>
          <p:nvPr/>
        </p:nvSpPr>
        <p:spPr bwMode="auto">
          <a:xfrm>
            <a:off x="4014788" y="2659063"/>
            <a:ext cx="16605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95275" indent="-295275" defTabSz="788988">
              <a:buFont typeface="Wingdings" pitchFamily="2" charset="2"/>
              <a:buChar char="l"/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成本预算</a:t>
            </a:r>
          </a:p>
        </p:txBody>
      </p:sp>
      <p:sp>
        <p:nvSpPr>
          <p:cNvPr id="9" name="文本框 9"/>
          <p:cNvSpPr txBox="1">
            <a:spLocks noChangeArrowheads="1"/>
          </p:cNvSpPr>
          <p:nvPr/>
        </p:nvSpPr>
        <p:spPr bwMode="auto">
          <a:xfrm>
            <a:off x="4014788" y="2933700"/>
            <a:ext cx="16605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9225" lvl="1" indent="-149225" defTabSz="788988">
              <a:buFont typeface="Wingdings" pitchFamily="2" charset="2"/>
              <a:buChar char="l"/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资金缺口</a:t>
            </a: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4014788" y="3208338"/>
            <a:ext cx="1660525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9225" lvl="1" indent="-149225" defTabSz="788988">
              <a:buFont typeface="Wingdings" pitchFamily="2" charset="2"/>
              <a:buChar char="l"/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融资计划</a:t>
            </a:r>
          </a:p>
        </p:txBody>
      </p:sp>
      <p:sp>
        <p:nvSpPr>
          <p:cNvPr id="11" name="文本框 9"/>
          <p:cNvSpPr txBox="1">
            <a:spLocks noChangeArrowheads="1"/>
          </p:cNvSpPr>
          <p:nvPr/>
        </p:nvSpPr>
        <p:spPr bwMode="auto">
          <a:xfrm>
            <a:off x="4014788" y="3476625"/>
            <a:ext cx="16605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49225" lvl="1" indent="-149225" defTabSz="788988">
              <a:buFont typeface="Wingdings" pitchFamily="2" charset="2"/>
              <a:buChar char="l"/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资金主要用途</a:t>
            </a:r>
          </a:p>
        </p:txBody>
      </p:sp>
      <p:sp>
        <p:nvSpPr>
          <p:cNvPr id="12" name="文本框 9"/>
          <p:cNvSpPr txBox="1">
            <a:spLocks noChangeArrowheads="1"/>
          </p:cNvSpPr>
          <p:nvPr/>
        </p:nvSpPr>
        <p:spPr bwMode="auto">
          <a:xfrm>
            <a:off x="5164138" y="2662238"/>
            <a:ext cx="1662112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95275" indent="-295275" defTabSz="788988">
              <a:buFont typeface="Wingdings" pitchFamily="2" charset="2"/>
              <a:buChar char="l"/>
            </a:pPr>
            <a:r>
              <a:rPr lang="zh-CN" altLang="en-US" sz="1300">
                <a:latin typeface="微软雅黑" pitchFamily="34" charset="-122"/>
                <a:ea typeface="微软雅黑" pitchFamily="34" charset="-122"/>
              </a:rPr>
              <a:t>结束语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659063" y="2943225"/>
            <a:ext cx="7493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788988"/>
            <a:r>
              <a:rPr lang="en-US" altLang="zh-CN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PART 06</a:t>
            </a:r>
            <a:endParaRPr lang="zh-CN" altLang="en-US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7" name="直接连接符 6"/>
          <p:cNvCxnSpPr>
            <a:cxnSpLocks noChangeShapeType="1"/>
          </p:cNvCxnSpPr>
          <p:nvPr/>
        </p:nvCxnSpPr>
        <p:spPr bwMode="auto">
          <a:xfrm flipV="1">
            <a:off x="3808413" y="1108075"/>
            <a:ext cx="0" cy="2808288"/>
          </a:xfrm>
          <a:prstGeom prst="line">
            <a:avLst/>
          </a:prstGeom>
          <a:noFill/>
          <a:ln w="12700" algn="ctr">
            <a:solidFill>
              <a:srgbClr val="B12725"/>
            </a:solidFill>
            <a:prstDash val="dash"/>
            <a:round/>
            <a:headEnd/>
            <a:tailEnd/>
          </a:ln>
        </p:spPr>
      </p:cxnSp>
      <p:grpSp>
        <p:nvGrpSpPr>
          <p:cNvPr id="33" name="组合 32"/>
          <p:cNvGrpSpPr>
            <a:grpSpLocks/>
          </p:cNvGrpSpPr>
          <p:nvPr/>
        </p:nvGrpSpPr>
        <p:grpSpPr bwMode="auto">
          <a:xfrm>
            <a:off x="2290763" y="1417638"/>
            <a:ext cx="1301750" cy="1301750"/>
            <a:chOff x="2262782" y="1446400"/>
            <a:chExt cx="1301106" cy="1301106"/>
          </a:xfrm>
        </p:grpSpPr>
        <p:sp>
          <p:nvSpPr>
            <p:cNvPr id="5" name="椭圆 4"/>
            <p:cNvSpPr>
              <a:spLocks noChangeArrowheads="1"/>
            </p:cNvSpPr>
            <p:nvPr/>
          </p:nvSpPr>
          <p:spPr bwMode="auto">
            <a:xfrm>
              <a:off x="2262782" y="1446400"/>
              <a:ext cx="1301106" cy="1301106"/>
            </a:xfrm>
            <a:prstGeom prst="ellipse">
              <a:avLst/>
            </a:prstGeom>
            <a:solidFill>
              <a:schemeClr val="accent1"/>
            </a:solidFill>
            <a:ln w="25400" algn="ctr">
              <a:noFill/>
              <a:round/>
              <a:headEnd/>
              <a:tailEnd/>
            </a:ln>
          </p:spPr>
          <p:txBody>
            <a:bodyPr lIns="91438" tIns="45719" rIns="91438" bIns="45719" anchor="ctr"/>
            <a:lstStyle/>
            <a:p>
              <a:pPr algn="ctr">
                <a:defRPr/>
              </a:pPr>
              <a:endParaRPr lang="zh-CN" altLang="en-US" sz="180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KSO_Shape"/>
            <p:cNvSpPr>
              <a:spLocks/>
            </p:cNvSpPr>
            <p:nvPr/>
          </p:nvSpPr>
          <p:spPr bwMode="auto">
            <a:xfrm>
              <a:off x="2523003" y="1820865"/>
              <a:ext cx="836198" cy="574391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800" dirty="0">
                <a:solidFill>
                  <a:srgbClr val="FFFFFF"/>
                </a:solidFill>
                <a:latin typeface="Calibri" pitchFamily="34" charset="0"/>
                <a:ea typeface="微软雅黑" pitchFamily="34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83" y="3903199"/>
            <a:ext cx="5430129" cy="990876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"/>
          <p:cNvSpPr>
            <a:spLocks noChangeArrowheads="1"/>
          </p:cNvSpPr>
          <p:nvPr/>
        </p:nvSpPr>
        <p:spPr bwMode="auto">
          <a:xfrm>
            <a:off x="3573463" y="342900"/>
            <a:ext cx="23907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4" name="组合 3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19" name="直接连接符 4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5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五角星 1"/>
          <p:cNvSpPr>
            <a:spLocks/>
          </p:cNvSpPr>
          <p:nvPr/>
        </p:nvSpPr>
        <p:spPr bwMode="auto">
          <a:xfrm>
            <a:off x="3009900" y="1824038"/>
            <a:ext cx="1790700" cy="1817687"/>
          </a:xfrm>
          <a:custGeom>
            <a:avLst/>
            <a:gdLst>
              <a:gd name="T0" fmla="*/ 418766 w 2165350"/>
              <a:gd name="T1" fmla="*/ 0 h 2165350"/>
              <a:gd name="T2" fmla="*/ 2 w 2165350"/>
              <a:gd name="T3" fmla="*/ 344751 h 2165350"/>
              <a:gd name="T4" fmla="*/ 159954 w 2165350"/>
              <a:gd name="T5" fmla="*/ 902570 h 2165350"/>
              <a:gd name="T6" fmla="*/ 677578 w 2165350"/>
              <a:gd name="T7" fmla="*/ 902570 h 2165350"/>
              <a:gd name="T8" fmla="*/ 837532 w 2165350"/>
              <a:gd name="T9" fmla="*/ 344751 h 216535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669138 w 2165350"/>
              <a:gd name="T16" fmla="*/ 827094 h 2165350"/>
              <a:gd name="T17" fmla="*/ 1496211 w 2165350"/>
              <a:gd name="T18" fmla="*/ 1654169 h 21653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5350" h="2165350">
                <a:moveTo>
                  <a:pt x="2" y="827088"/>
                </a:moveTo>
                <a:lnTo>
                  <a:pt x="827095" y="827094"/>
                </a:lnTo>
                <a:lnTo>
                  <a:pt x="1082675" y="0"/>
                </a:lnTo>
                <a:lnTo>
                  <a:pt x="1338255" y="827094"/>
                </a:lnTo>
                <a:lnTo>
                  <a:pt x="2165348" y="827088"/>
                </a:lnTo>
                <a:lnTo>
                  <a:pt x="1496213" y="1338253"/>
                </a:lnTo>
                <a:lnTo>
                  <a:pt x="1751806" y="2165343"/>
                </a:lnTo>
                <a:lnTo>
                  <a:pt x="1082675" y="1654169"/>
                </a:lnTo>
                <a:lnTo>
                  <a:pt x="413544" y="2165343"/>
                </a:lnTo>
                <a:lnTo>
                  <a:pt x="669137" y="1338253"/>
                </a:lnTo>
                <a:close/>
              </a:path>
            </a:pathLst>
          </a:custGeom>
          <a:noFill/>
          <a:ln w="76200" cap="flat" cmpd="sng" algn="ctr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grpSp>
        <p:nvGrpSpPr>
          <p:cNvPr id="22" name="组合 2"/>
          <p:cNvGrpSpPr>
            <a:grpSpLocks/>
          </p:cNvGrpSpPr>
          <p:nvPr/>
        </p:nvGrpSpPr>
        <p:grpSpPr bwMode="auto">
          <a:xfrm>
            <a:off x="2879725" y="2106613"/>
            <a:ext cx="1754188" cy="1785937"/>
            <a:chOff x="3333600" y="2543929"/>
            <a:chExt cx="2121408" cy="2121408"/>
          </a:xfrm>
        </p:grpSpPr>
        <p:grpSp>
          <p:nvGrpSpPr>
            <p:cNvPr id="33" name="组合 3"/>
            <p:cNvGrpSpPr/>
            <p:nvPr/>
          </p:nvGrpSpPr>
          <p:grpSpPr>
            <a:xfrm>
              <a:off x="3962648" y="2819400"/>
              <a:ext cx="1218704" cy="121870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" name="同心圆 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20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73755" name="TextBox 4"/>
            <p:cNvSpPr txBox="1">
              <a:spLocks noChangeArrowheads="1"/>
            </p:cNvSpPr>
            <p:nvPr/>
          </p:nvSpPr>
          <p:spPr bwMode="auto">
            <a:xfrm>
              <a:off x="4224399" y="3109638"/>
              <a:ext cx="683459" cy="675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9005" tIns="39503" rIns="79005" bIns="39503">
              <a:spAutoFit/>
            </a:bodyPr>
            <a:lstStyle/>
            <a:p>
              <a:pPr algn="ctr" defTabSz="788988"/>
              <a:r>
                <a:rPr lang="zh-CN" altLang="en-US" sz="16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支出</a:t>
              </a:r>
              <a:endParaRPr lang="en-US" altLang="zh-CN" sz="16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 defTabSz="788988"/>
              <a:r>
                <a:rPr lang="zh-CN" altLang="en-US" sz="16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成本</a:t>
              </a:r>
              <a:endParaRPr lang="en-US" altLang="zh-CN" sz="16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8" name="椭圆 7"/>
          <p:cNvSpPr>
            <a:spLocks noChangeArrowheads="1"/>
          </p:cNvSpPr>
          <p:nvPr/>
        </p:nvSpPr>
        <p:spPr bwMode="auto">
          <a:xfrm>
            <a:off x="2593975" y="2227263"/>
            <a:ext cx="587375" cy="596900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00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椭圆 8"/>
          <p:cNvSpPr>
            <a:spLocks noChangeArrowheads="1"/>
          </p:cNvSpPr>
          <p:nvPr/>
        </p:nvSpPr>
        <p:spPr bwMode="auto">
          <a:xfrm>
            <a:off x="3611563" y="1350963"/>
            <a:ext cx="587375" cy="596900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00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椭圆 9"/>
          <p:cNvSpPr>
            <a:spLocks noChangeArrowheads="1"/>
          </p:cNvSpPr>
          <p:nvPr/>
        </p:nvSpPr>
        <p:spPr bwMode="auto">
          <a:xfrm>
            <a:off x="4640263" y="2227263"/>
            <a:ext cx="588962" cy="596900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00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椭圆 10"/>
          <p:cNvSpPr>
            <a:spLocks noChangeArrowheads="1"/>
          </p:cNvSpPr>
          <p:nvPr/>
        </p:nvSpPr>
        <p:spPr bwMode="auto">
          <a:xfrm>
            <a:off x="4233863" y="3438525"/>
            <a:ext cx="585787" cy="596900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00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椭圆 11"/>
          <p:cNvSpPr>
            <a:spLocks noChangeArrowheads="1"/>
          </p:cNvSpPr>
          <p:nvPr/>
        </p:nvSpPr>
        <p:spPr bwMode="auto">
          <a:xfrm>
            <a:off x="2998788" y="3427413"/>
            <a:ext cx="585787" cy="596900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00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747963" y="1539875"/>
            <a:ext cx="8191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algn="ctr" defTabSz="788988"/>
            <a:r>
              <a:rPr lang="zh-CN" altLang="en-US" sz="1300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管理成本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319713" y="2392363"/>
            <a:ext cx="8191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1300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其他成本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900613" y="3654425"/>
            <a:ext cx="8191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1300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人员成本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690688" y="2420938"/>
            <a:ext cx="8191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algn="ctr" defTabSz="788988"/>
            <a:r>
              <a:rPr lang="zh-CN" altLang="en-US" sz="1300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办公成本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111375" y="3614738"/>
            <a:ext cx="8191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algn="ctr" defTabSz="788988"/>
            <a:r>
              <a:rPr lang="zh-CN" altLang="en-US" sz="1300" b="1">
                <a:solidFill>
                  <a:srgbClr val="595959"/>
                </a:solidFill>
                <a:latin typeface="微软雅黑" pitchFamily="34" charset="-122"/>
                <a:ea typeface="微软雅黑" pitchFamily="34" charset="-122"/>
              </a:rPr>
              <a:t>营销成本</a:t>
            </a:r>
          </a:p>
        </p:txBody>
      </p:sp>
      <p:grpSp>
        <p:nvGrpSpPr>
          <p:cNvPr id="18" name="组合 17"/>
          <p:cNvGrpSpPr>
            <a:grpSpLocks/>
          </p:cNvGrpSpPr>
          <p:nvPr/>
        </p:nvGrpSpPr>
        <p:grpSpPr bwMode="auto">
          <a:xfrm>
            <a:off x="5938838" y="1250950"/>
            <a:ext cx="2365375" cy="1022350"/>
            <a:chOff x="248764" y="3004920"/>
            <a:chExt cx="2859024" cy="1213104"/>
          </a:xfrm>
        </p:grpSpPr>
        <p:grpSp>
          <p:nvGrpSpPr>
            <p:cNvPr id="21" name="组合 20"/>
            <p:cNvGrpSpPr/>
            <p:nvPr/>
          </p:nvGrpSpPr>
          <p:grpSpPr>
            <a:xfrm>
              <a:off x="814328" y="3219334"/>
              <a:ext cx="2077200" cy="432536"/>
              <a:chOff x="4304043" y="1286668"/>
              <a:chExt cx="5877487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>
                <a:off x="4304043" y="1286668"/>
                <a:ext cx="5877487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  <p:sp>
            <p:nvSpPr>
              <p:cNvPr id="24" name="圆角矩形 23"/>
              <p:cNvSpPr/>
              <p:nvPr/>
            </p:nvSpPr>
            <p:spPr>
              <a:xfrm>
                <a:off x="4351924" y="1373342"/>
                <a:ext cx="5775624" cy="258445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  <p:sp>
          <p:nvSpPr>
            <p:cNvPr id="73753" name="TextBox 19"/>
            <p:cNvSpPr txBox="1">
              <a:spLocks noChangeArrowheads="1"/>
            </p:cNvSpPr>
            <p:nvPr/>
          </p:nvSpPr>
          <p:spPr bwMode="auto">
            <a:xfrm>
              <a:off x="831046" y="3332684"/>
              <a:ext cx="2000712" cy="235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en-US" sz="13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点击输入标题文本</a:t>
              </a:r>
            </a:p>
          </p:txBody>
        </p:sp>
      </p:grp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224588" y="2046288"/>
            <a:ext cx="2084387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defTabSz="788988">
              <a:lnSpc>
                <a:spcPct val="130000"/>
              </a:lnSpc>
            </a:pPr>
            <a:r>
              <a:rPr lang="en-US" altLang="zh-CN" sz="900">
                <a:latin typeface="微软雅黑" pitchFamily="34" charset="-122"/>
                <a:ea typeface="微软雅黑" pitchFamily="34" charset="-122"/>
              </a:rPr>
              <a:t>01</a:t>
            </a: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、点击输入简要文字内容，文字内容需概括精炼，不用多余的文字修饰，言简意赅的说明分项内容</a:t>
            </a:r>
            <a:r>
              <a:rPr lang="en-US" altLang="zh-CN" sz="900">
                <a:latin typeface="微软雅黑" pitchFamily="34" charset="-122"/>
                <a:ea typeface="微软雅黑" pitchFamily="34" charset="-122"/>
              </a:rPr>
              <a:t>……</a:t>
            </a:r>
            <a:endParaRPr lang="zh-CN" altLang="en-US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224588" y="2738438"/>
            <a:ext cx="2084387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defTabSz="788988">
              <a:lnSpc>
                <a:spcPct val="130000"/>
              </a:lnSpc>
            </a:pPr>
            <a:r>
              <a:rPr lang="en-US" altLang="zh-CN" sz="900">
                <a:latin typeface="微软雅黑" pitchFamily="34" charset="-122"/>
                <a:ea typeface="微软雅黑" pitchFamily="34" charset="-122"/>
              </a:rPr>
              <a:t>02</a:t>
            </a: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、点击输入简要文字内容，文字内容需概括精炼，不用多余的文字修饰，言简意赅的说明分项内容</a:t>
            </a:r>
            <a:r>
              <a:rPr lang="en-US" altLang="zh-CN" sz="900">
                <a:latin typeface="微软雅黑" pitchFamily="34" charset="-122"/>
                <a:ea typeface="微软雅黑" pitchFamily="34" charset="-122"/>
              </a:rPr>
              <a:t>……</a:t>
            </a:r>
            <a:endParaRPr lang="zh-CN" altLang="en-US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224588" y="3463925"/>
            <a:ext cx="2084387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defTabSz="788988">
              <a:lnSpc>
                <a:spcPct val="130000"/>
              </a:lnSpc>
            </a:pPr>
            <a:r>
              <a:rPr lang="en-US" altLang="zh-CN" sz="900">
                <a:latin typeface="微软雅黑" pitchFamily="34" charset="-122"/>
                <a:ea typeface="微软雅黑" pitchFamily="34" charset="-122"/>
              </a:rPr>
              <a:t>03</a:t>
            </a: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、点击输入简要文字内容，文字内容需概括精炼，不用多余的文字修饰，言简意赅的说明分项内容</a:t>
            </a:r>
            <a:r>
              <a:rPr lang="en-US" altLang="zh-CN" sz="900">
                <a:latin typeface="微软雅黑" pitchFamily="34" charset="-122"/>
                <a:ea typeface="微软雅黑" pitchFamily="34" charset="-122"/>
              </a:rPr>
              <a:t>……</a:t>
            </a:r>
            <a:endParaRPr lang="zh-CN" altLang="en-US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625850" y="1581150"/>
            <a:ext cx="5556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788988"/>
            <a:r>
              <a:rPr lang="en-US" altLang="zh-CN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20%</a:t>
            </a:r>
            <a:endParaRPr lang="zh-CN" altLang="en-US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605088" y="2424113"/>
            <a:ext cx="5540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788988"/>
            <a:r>
              <a:rPr lang="en-US" altLang="zh-CN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15%</a:t>
            </a:r>
            <a:endParaRPr lang="zh-CN" altLang="en-US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656138" y="2424113"/>
            <a:ext cx="5556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788988"/>
            <a:r>
              <a:rPr lang="en-US" altLang="zh-CN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10%</a:t>
            </a:r>
            <a:endParaRPr lang="zh-CN" altLang="en-US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014663" y="3633788"/>
            <a:ext cx="5540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788988"/>
            <a:r>
              <a:rPr lang="en-US" altLang="zh-CN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35%</a:t>
            </a:r>
            <a:endParaRPr lang="zh-CN" altLang="en-US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243388" y="3638550"/>
            <a:ext cx="55721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788988"/>
            <a:r>
              <a:rPr lang="en-US" altLang="zh-CN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20%</a:t>
            </a:r>
            <a:endParaRPr lang="zh-CN" altLang="en-US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400"/>
                            </p:stCondLst>
                            <p:childTnLst>
                              <p:par>
                                <p:cTn id="6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9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400"/>
                            </p:stCondLst>
                            <p:childTnLst>
                              <p:par>
                                <p:cTn id="9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3573463" y="342900"/>
            <a:ext cx="23907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14" name="组合 13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3" name="直接连接符 14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15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椭圆 54"/>
          <p:cNvSpPr>
            <a:spLocks/>
          </p:cNvSpPr>
          <p:nvPr/>
        </p:nvSpPr>
        <p:spPr bwMode="auto">
          <a:xfrm>
            <a:off x="3619500" y="1881188"/>
            <a:ext cx="2879725" cy="1512887"/>
          </a:xfrm>
          <a:custGeom>
            <a:avLst/>
            <a:gdLst>
              <a:gd name="T0" fmla="*/ 18983 w 3477652"/>
              <a:gd name="T1" fmla="*/ 2417 h 1802173"/>
              <a:gd name="T2" fmla="*/ 1352810 w 3477652"/>
              <a:gd name="T3" fmla="*/ 19614 h 1802173"/>
              <a:gd name="T4" fmla="*/ 672514 w 3477652"/>
              <a:gd name="T5" fmla="*/ 750974 h 1802173"/>
              <a:gd name="T6" fmla="*/ 18983 w 3477652"/>
              <a:gd name="T7" fmla="*/ 2417 h 1802173"/>
              <a:gd name="T8" fmla="*/ 0 60000 65536"/>
              <a:gd name="T9" fmla="*/ 0 60000 65536"/>
              <a:gd name="T10" fmla="*/ 0 60000 65536"/>
              <a:gd name="T11" fmla="*/ 0 60000 65536"/>
              <a:gd name="T12" fmla="*/ 0 w 3477652"/>
              <a:gd name="T13" fmla="*/ 0 h 1802173"/>
              <a:gd name="T14" fmla="*/ 3477652 w 3477652"/>
              <a:gd name="T15" fmla="*/ 1802173 h 180217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477652" h="1802173">
                <a:moveTo>
                  <a:pt x="48756" y="5796"/>
                </a:moveTo>
                <a:cubicBezTo>
                  <a:pt x="305602" y="15937"/>
                  <a:pt x="3181151" y="-33335"/>
                  <a:pt x="3474665" y="47047"/>
                </a:cubicBezTo>
                <a:cubicBezTo>
                  <a:pt x="3527547" y="271809"/>
                  <a:pt x="2875835" y="1753126"/>
                  <a:pt x="1727334" y="1801252"/>
                </a:cubicBezTo>
                <a:cubicBezTo>
                  <a:pt x="578833" y="1849378"/>
                  <a:pt x="-208090" y="-4345"/>
                  <a:pt x="48756" y="5796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63813" y="1728788"/>
            <a:ext cx="6540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algn="ctr" defTabSz="788988"/>
            <a:r>
              <a:rPr lang="zh-CN" altLang="en-US" sz="1300" b="1">
                <a:latin typeface="微软雅黑" pitchFamily="34" charset="-122"/>
                <a:ea typeface="微软雅黑" pitchFamily="34" charset="-122"/>
              </a:rPr>
              <a:t>用途一</a:t>
            </a:r>
          </a:p>
        </p:txBody>
      </p:sp>
      <p:cxnSp>
        <p:nvCxnSpPr>
          <p:cNvPr id="8" name="直接连接符 7"/>
          <p:cNvCxnSpPr>
            <a:cxnSpLocks noChangeShapeType="1"/>
          </p:cNvCxnSpPr>
          <p:nvPr/>
        </p:nvCxnSpPr>
        <p:spPr bwMode="auto">
          <a:xfrm flipV="1">
            <a:off x="3362325" y="1863725"/>
            <a:ext cx="1914525" cy="20638"/>
          </a:xfrm>
          <a:prstGeom prst="line">
            <a:avLst/>
          </a:prstGeom>
          <a:noFill/>
          <a:ln w="76200" algn="ctr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9" name="直接连接符 8"/>
          <p:cNvCxnSpPr>
            <a:cxnSpLocks noChangeShapeType="1"/>
          </p:cNvCxnSpPr>
          <p:nvPr/>
        </p:nvCxnSpPr>
        <p:spPr bwMode="auto">
          <a:xfrm flipV="1">
            <a:off x="3859213" y="1662113"/>
            <a:ext cx="1498600" cy="1054100"/>
          </a:xfrm>
          <a:prstGeom prst="line">
            <a:avLst/>
          </a:prstGeom>
          <a:noFill/>
          <a:ln w="76200" algn="ctr">
            <a:solidFill>
              <a:schemeClr val="accent1"/>
            </a:solidFill>
            <a:round/>
            <a:headEnd/>
            <a:tailEnd/>
          </a:ln>
        </p:spPr>
      </p:cxnSp>
      <p:cxnSp>
        <p:nvCxnSpPr>
          <p:cNvPr id="10" name="直接连接符 9"/>
          <p:cNvCxnSpPr>
            <a:cxnSpLocks noChangeShapeType="1"/>
          </p:cNvCxnSpPr>
          <p:nvPr/>
        </p:nvCxnSpPr>
        <p:spPr bwMode="auto">
          <a:xfrm flipV="1">
            <a:off x="4568825" y="1544638"/>
            <a:ext cx="627063" cy="1779587"/>
          </a:xfrm>
          <a:prstGeom prst="line">
            <a:avLst/>
          </a:prstGeom>
          <a:noFill/>
          <a:ln w="76200" algn="ctr">
            <a:solidFill>
              <a:schemeClr val="accent1"/>
            </a:solidFill>
            <a:round/>
            <a:headEnd/>
            <a:tailEnd/>
          </a:ln>
        </p:spPr>
      </p:cxnSp>
      <p:cxnSp>
        <p:nvCxnSpPr>
          <p:cNvPr id="11" name="直接连接符 10"/>
          <p:cNvCxnSpPr>
            <a:cxnSpLocks noChangeShapeType="1"/>
          </p:cNvCxnSpPr>
          <p:nvPr/>
        </p:nvCxnSpPr>
        <p:spPr bwMode="auto">
          <a:xfrm flipH="1" flipV="1">
            <a:off x="4960938" y="1573213"/>
            <a:ext cx="669925" cy="1717675"/>
          </a:xfrm>
          <a:prstGeom prst="line">
            <a:avLst/>
          </a:prstGeom>
          <a:noFill/>
          <a:ln w="76200" algn="ctr">
            <a:solidFill>
              <a:schemeClr val="accent1"/>
            </a:solidFill>
            <a:round/>
            <a:headEnd/>
            <a:tailEnd/>
          </a:ln>
        </p:spPr>
      </p:cxnSp>
      <p:cxnSp>
        <p:nvCxnSpPr>
          <p:cNvPr id="12" name="直接连接符 11"/>
          <p:cNvCxnSpPr>
            <a:cxnSpLocks noChangeShapeType="1"/>
          </p:cNvCxnSpPr>
          <p:nvPr/>
        </p:nvCxnSpPr>
        <p:spPr bwMode="auto">
          <a:xfrm flipH="1" flipV="1">
            <a:off x="4733925" y="1609725"/>
            <a:ext cx="1465263" cy="1054100"/>
          </a:xfrm>
          <a:prstGeom prst="line">
            <a:avLst/>
          </a:prstGeom>
          <a:noFill/>
          <a:ln w="76200" algn="ctr">
            <a:solidFill>
              <a:schemeClr val="accent1"/>
            </a:solidFill>
            <a:round/>
            <a:headEnd/>
            <a:tailEnd/>
          </a:ln>
        </p:spPr>
      </p:cxnSp>
      <p:cxnSp>
        <p:nvCxnSpPr>
          <p:cNvPr id="5" name="直接连接符 12"/>
          <p:cNvCxnSpPr>
            <a:cxnSpLocks noChangeShapeType="1"/>
          </p:cNvCxnSpPr>
          <p:nvPr/>
        </p:nvCxnSpPr>
        <p:spPr bwMode="auto">
          <a:xfrm>
            <a:off x="5276850" y="1863725"/>
            <a:ext cx="1390650" cy="11113"/>
          </a:xfrm>
          <a:prstGeom prst="line">
            <a:avLst/>
          </a:prstGeom>
          <a:noFill/>
          <a:ln w="76200" algn="ctr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6" name="椭圆 13"/>
          <p:cNvSpPr>
            <a:spLocks noChangeArrowheads="1"/>
          </p:cNvSpPr>
          <p:nvPr/>
        </p:nvSpPr>
        <p:spPr bwMode="auto">
          <a:xfrm>
            <a:off x="3636963" y="2444750"/>
            <a:ext cx="546100" cy="554038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椭圆 14"/>
          <p:cNvSpPr>
            <a:spLocks noChangeArrowheads="1"/>
          </p:cNvSpPr>
          <p:nvPr/>
        </p:nvSpPr>
        <p:spPr bwMode="auto">
          <a:xfrm>
            <a:off x="4279900" y="3041650"/>
            <a:ext cx="549275" cy="555625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椭圆 15"/>
          <p:cNvSpPr>
            <a:spLocks noChangeArrowheads="1"/>
          </p:cNvSpPr>
          <p:nvPr/>
        </p:nvSpPr>
        <p:spPr bwMode="auto">
          <a:xfrm>
            <a:off x="5364163" y="2978150"/>
            <a:ext cx="546100" cy="552450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椭圆 16"/>
          <p:cNvSpPr>
            <a:spLocks noChangeArrowheads="1"/>
          </p:cNvSpPr>
          <p:nvPr/>
        </p:nvSpPr>
        <p:spPr bwMode="auto">
          <a:xfrm>
            <a:off x="5940425" y="2347913"/>
            <a:ext cx="546100" cy="552450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椭圆 17"/>
          <p:cNvSpPr>
            <a:spLocks noChangeArrowheads="1"/>
          </p:cNvSpPr>
          <p:nvPr/>
        </p:nvSpPr>
        <p:spPr bwMode="auto">
          <a:xfrm>
            <a:off x="6188075" y="1617663"/>
            <a:ext cx="546100" cy="554037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椭圆 18"/>
          <p:cNvSpPr>
            <a:spLocks noChangeArrowheads="1"/>
          </p:cNvSpPr>
          <p:nvPr/>
        </p:nvSpPr>
        <p:spPr bwMode="auto">
          <a:xfrm>
            <a:off x="3251200" y="1517650"/>
            <a:ext cx="541338" cy="554038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306513" y="1962150"/>
            <a:ext cx="2112962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algn="r" defTabSz="788988">
              <a:lnSpc>
                <a:spcPct val="13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点击输入简要文字内容，文字内容需概括精炼，不用多余的文字修饰。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2981325" y="2695575"/>
            <a:ext cx="6540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algn="ctr" defTabSz="788988"/>
            <a:r>
              <a:rPr lang="zh-CN" altLang="en-US" sz="1300" b="1">
                <a:latin typeface="微软雅黑" pitchFamily="34" charset="-122"/>
                <a:ea typeface="微软雅黑" pitchFamily="34" charset="-122"/>
              </a:rPr>
              <a:t>用途二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722438" y="2930525"/>
            <a:ext cx="211455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algn="r" defTabSz="788988">
              <a:lnSpc>
                <a:spcPct val="13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点击输入简要文字内容，文字内容需概括精炼，不用多余的文字修饰。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3735388" y="3481388"/>
            <a:ext cx="6540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algn="ctr" defTabSz="788988"/>
            <a:r>
              <a:rPr lang="zh-CN" altLang="en-US" sz="1300" b="1">
                <a:latin typeface="微软雅黑" pitchFamily="34" charset="-122"/>
                <a:ea typeface="微软雅黑" pitchFamily="34" charset="-122"/>
              </a:rPr>
              <a:t>用途三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2478088" y="3717925"/>
            <a:ext cx="2109787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algn="r" defTabSz="788988">
              <a:lnSpc>
                <a:spcPct val="13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点击输入简要文字内容，文字内容需概括精炼，不用多余的文字修饰。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770563" y="3498850"/>
            <a:ext cx="6540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1300" b="1">
                <a:latin typeface="微软雅黑" pitchFamily="34" charset="-122"/>
                <a:ea typeface="微软雅黑" pitchFamily="34" charset="-122"/>
              </a:rPr>
              <a:t>用途四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564188" y="3735388"/>
            <a:ext cx="211137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defTabSz="788988">
              <a:lnSpc>
                <a:spcPct val="13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点击输入简要文字内容，文字内容需概括精炼，不用多余的文字修饰。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6454775" y="2713038"/>
            <a:ext cx="6540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1300" b="1">
                <a:latin typeface="微软雅黑" pitchFamily="34" charset="-122"/>
                <a:ea typeface="微软雅黑" pitchFamily="34" charset="-122"/>
              </a:rPr>
              <a:t>用途五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6248400" y="2947988"/>
            <a:ext cx="211137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defTabSz="788988">
              <a:lnSpc>
                <a:spcPct val="13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点击输入简要文字内容，文字内容需概括精炼，不用多余的文字修饰。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7159625" y="1819275"/>
            <a:ext cx="6540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1300" b="1">
                <a:latin typeface="微软雅黑" pitchFamily="34" charset="-122"/>
                <a:ea typeface="微软雅黑" pitchFamily="34" charset="-122"/>
              </a:rPr>
              <a:t>用途六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6635750" y="2090738"/>
            <a:ext cx="2112963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defTabSz="788988">
              <a:lnSpc>
                <a:spcPct val="13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点击输入简要文字内容，文字内容需概括精炼，不用多余的文字修饰。</a:t>
            </a:r>
          </a:p>
        </p:txBody>
      </p:sp>
      <p:sp>
        <p:nvSpPr>
          <p:cNvPr id="7" name="椭圆 18"/>
          <p:cNvSpPr>
            <a:spLocks noChangeArrowheads="1"/>
          </p:cNvSpPr>
          <p:nvPr/>
        </p:nvSpPr>
        <p:spPr bwMode="auto">
          <a:xfrm>
            <a:off x="3251200" y="1517650"/>
            <a:ext cx="541338" cy="554038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20" name="组合 19"/>
          <p:cNvGrpSpPr>
            <a:grpSpLocks/>
          </p:cNvGrpSpPr>
          <p:nvPr/>
        </p:nvGrpSpPr>
        <p:grpSpPr bwMode="auto">
          <a:xfrm>
            <a:off x="3940175" y="938213"/>
            <a:ext cx="1909763" cy="1936750"/>
            <a:chOff x="3224784" y="886208"/>
            <a:chExt cx="2304288" cy="2304288"/>
          </a:xfrm>
        </p:grpSpPr>
        <p:grpSp>
          <p:nvGrpSpPr>
            <p:cNvPr id="21" name="组合 20"/>
            <p:cNvGrpSpPr/>
            <p:nvPr/>
          </p:nvGrpSpPr>
          <p:grpSpPr>
            <a:xfrm>
              <a:off x="3851771" y="1163107"/>
              <a:ext cx="1402358" cy="140235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3" name="同心圆 2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  <p:sp>
          <p:nvSpPr>
            <p:cNvPr id="75807" name="TextBox 21"/>
            <p:cNvSpPr txBox="1">
              <a:spLocks noChangeArrowheads="1"/>
            </p:cNvSpPr>
            <p:nvPr/>
          </p:nvSpPr>
          <p:spPr bwMode="auto">
            <a:xfrm>
              <a:off x="4084822" y="1615270"/>
              <a:ext cx="988373" cy="566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9005" tIns="39503" rIns="79005" bIns="39503">
              <a:spAutoFit/>
            </a:bodyPr>
            <a:lstStyle/>
            <a:p>
              <a:pPr algn="ctr" defTabSz="788988"/>
              <a:r>
                <a:rPr lang="zh-CN" altLang="en-US" sz="13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资金</a:t>
              </a:r>
              <a:endParaRPr lang="en-US" altLang="zh-CN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 defTabSz="788988"/>
              <a:r>
                <a:rPr lang="zh-CN" altLang="en-US" sz="13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主要用途</a:t>
              </a:r>
            </a:p>
          </p:txBody>
        </p:sp>
      </p:grp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300"/>
                            </p:stCondLst>
                            <p:childTnLst>
                              <p:par>
                                <p:cTn id="6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800"/>
                            </p:stCondLst>
                            <p:childTnLst>
                              <p:par>
                                <p:cTn id="7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300"/>
                            </p:stCondLst>
                            <p:childTnLst>
                              <p:par>
                                <p:cTn id="8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800"/>
                            </p:stCondLst>
                            <p:childTnLst>
                              <p:par>
                                <p:cTn id="9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300"/>
                            </p:stCondLst>
                            <p:childTnLst>
                              <p:par>
                                <p:cTn id="9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800"/>
                            </p:stCondLst>
                            <p:childTnLst>
                              <p:par>
                                <p:cTn id="10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300"/>
                            </p:stCondLst>
                            <p:childTnLst>
                              <p:par>
                                <p:cTn id="1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5" grpId="0" animBg="1"/>
      <p:bldP spid="2" grpId="0"/>
      <p:bldP spid="6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3573463" y="342900"/>
            <a:ext cx="23907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43" name="直接连接符 3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1"/>
          <p:cNvGrpSpPr/>
          <p:nvPr/>
        </p:nvGrpSpPr>
        <p:grpSpPr>
          <a:xfrm>
            <a:off x="2246620" y="1397433"/>
            <a:ext cx="1663237" cy="16917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6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577293" y="1397433"/>
            <a:ext cx="1664334" cy="16917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907409" y="1397433"/>
            <a:ext cx="1664524" cy="16917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" name="同心圆 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239329" y="1397433"/>
            <a:ext cx="1664523" cy="16917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" name="同心圆 1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682875" y="1941513"/>
            <a:ext cx="8191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>
              <a:lnSpc>
                <a:spcPct val="150000"/>
              </a:lnSpc>
            </a:pPr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点击输入</a:t>
            </a:r>
            <a:endParaRPr lang="en-US" altLang="zh-CN" sz="1300" b="1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788988">
              <a:lnSpc>
                <a:spcPct val="150000"/>
              </a:lnSpc>
            </a:pPr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标题文本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970338" y="1941513"/>
            <a:ext cx="8191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>
              <a:lnSpc>
                <a:spcPct val="150000"/>
              </a:lnSpc>
            </a:pPr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点击输入</a:t>
            </a:r>
            <a:endParaRPr lang="en-US" altLang="zh-CN" sz="1300" b="1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788988">
              <a:lnSpc>
                <a:spcPct val="150000"/>
              </a:lnSpc>
            </a:pPr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标题文本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329238" y="1941513"/>
            <a:ext cx="8191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>
              <a:lnSpc>
                <a:spcPct val="150000"/>
              </a:lnSpc>
            </a:pPr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点击输入</a:t>
            </a:r>
            <a:endParaRPr lang="en-US" altLang="zh-CN" sz="1300" b="1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788988">
              <a:lnSpc>
                <a:spcPct val="150000"/>
              </a:lnSpc>
            </a:pPr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标题文本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659563" y="1941513"/>
            <a:ext cx="8191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>
              <a:lnSpc>
                <a:spcPct val="150000"/>
              </a:lnSpc>
            </a:pPr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点击输入</a:t>
            </a:r>
            <a:endParaRPr lang="en-US" altLang="zh-CN" sz="1300" b="1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788988">
              <a:lnSpc>
                <a:spcPct val="150000"/>
              </a:lnSpc>
            </a:pPr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标题文本</a:t>
            </a:r>
          </a:p>
        </p:txBody>
      </p:sp>
      <p:sp>
        <p:nvSpPr>
          <p:cNvPr id="18" name="椭圆 17"/>
          <p:cNvSpPr>
            <a:spLocks noChangeArrowheads="1"/>
          </p:cNvSpPr>
          <p:nvPr/>
        </p:nvSpPr>
        <p:spPr bwMode="auto">
          <a:xfrm>
            <a:off x="5068888" y="2787650"/>
            <a:ext cx="414337" cy="420688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90500" dir="8100000" algn="tr" rotWithShape="0">
              <a:srgbClr val="000000">
                <a:alpha val="50000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椭圆 18"/>
          <p:cNvSpPr>
            <a:spLocks noChangeArrowheads="1"/>
          </p:cNvSpPr>
          <p:nvPr/>
        </p:nvSpPr>
        <p:spPr bwMode="auto">
          <a:xfrm>
            <a:off x="6011863" y="2973388"/>
            <a:ext cx="230187" cy="230187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椭圆 19"/>
          <p:cNvSpPr>
            <a:spLocks noChangeArrowheads="1"/>
          </p:cNvSpPr>
          <p:nvPr/>
        </p:nvSpPr>
        <p:spPr bwMode="auto">
          <a:xfrm>
            <a:off x="3394075" y="2974975"/>
            <a:ext cx="227013" cy="231775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1" name="椭圆 20"/>
          <p:cNvSpPr>
            <a:spLocks noChangeArrowheads="1"/>
          </p:cNvSpPr>
          <p:nvPr/>
        </p:nvSpPr>
        <p:spPr bwMode="auto">
          <a:xfrm>
            <a:off x="3149600" y="3074988"/>
            <a:ext cx="114300" cy="115887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2" name="椭圆 21"/>
          <p:cNvSpPr>
            <a:spLocks noChangeArrowheads="1"/>
          </p:cNvSpPr>
          <p:nvPr/>
        </p:nvSpPr>
        <p:spPr bwMode="auto">
          <a:xfrm>
            <a:off x="6391275" y="2978150"/>
            <a:ext cx="227013" cy="231775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3" name="椭圆 22"/>
          <p:cNvSpPr>
            <a:spLocks noChangeArrowheads="1"/>
          </p:cNvSpPr>
          <p:nvPr/>
        </p:nvSpPr>
        <p:spPr bwMode="auto">
          <a:xfrm>
            <a:off x="3816350" y="2973388"/>
            <a:ext cx="114300" cy="114300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椭圆 23"/>
          <p:cNvSpPr>
            <a:spLocks noChangeArrowheads="1"/>
          </p:cNvSpPr>
          <p:nvPr/>
        </p:nvSpPr>
        <p:spPr bwMode="auto">
          <a:xfrm>
            <a:off x="6704013" y="3084513"/>
            <a:ext cx="111125" cy="114300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椭圆 24"/>
          <p:cNvSpPr>
            <a:spLocks noChangeArrowheads="1"/>
          </p:cNvSpPr>
          <p:nvPr/>
        </p:nvSpPr>
        <p:spPr bwMode="auto">
          <a:xfrm>
            <a:off x="4468813" y="3001963"/>
            <a:ext cx="206375" cy="209550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90500" dir="8100000" algn="tr" rotWithShape="0">
              <a:srgbClr val="000000">
                <a:alpha val="50000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6" name="椭圆 25"/>
          <p:cNvSpPr>
            <a:spLocks noChangeArrowheads="1"/>
          </p:cNvSpPr>
          <p:nvPr/>
        </p:nvSpPr>
        <p:spPr bwMode="auto">
          <a:xfrm>
            <a:off x="6846888" y="2973388"/>
            <a:ext cx="228600" cy="230187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7" name="椭圆 26"/>
          <p:cNvSpPr>
            <a:spLocks noChangeArrowheads="1"/>
          </p:cNvSpPr>
          <p:nvPr/>
        </p:nvSpPr>
        <p:spPr bwMode="auto">
          <a:xfrm>
            <a:off x="4716463" y="2981325"/>
            <a:ext cx="228600" cy="230188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8" name="椭圆 27"/>
          <p:cNvSpPr>
            <a:spLocks noChangeArrowheads="1"/>
          </p:cNvSpPr>
          <p:nvPr/>
        </p:nvSpPr>
        <p:spPr bwMode="auto">
          <a:xfrm>
            <a:off x="7370763" y="3021013"/>
            <a:ext cx="111125" cy="115887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9" name="椭圆 28"/>
          <p:cNvSpPr>
            <a:spLocks noChangeArrowheads="1"/>
          </p:cNvSpPr>
          <p:nvPr/>
        </p:nvSpPr>
        <p:spPr bwMode="auto">
          <a:xfrm>
            <a:off x="6162675" y="2820988"/>
            <a:ext cx="228600" cy="230187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" name="椭圆 29"/>
          <p:cNvSpPr>
            <a:spLocks noChangeArrowheads="1"/>
          </p:cNvSpPr>
          <p:nvPr/>
        </p:nvSpPr>
        <p:spPr bwMode="auto">
          <a:xfrm>
            <a:off x="2997200" y="3084513"/>
            <a:ext cx="112713" cy="114300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椭圆 30"/>
          <p:cNvSpPr>
            <a:spLocks noChangeArrowheads="1"/>
          </p:cNvSpPr>
          <p:nvPr/>
        </p:nvSpPr>
        <p:spPr bwMode="auto">
          <a:xfrm>
            <a:off x="5011738" y="2849563"/>
            <a:ext cx="112712" cy="115887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椭圆 31"/>
          <p:cNvSpPr>
            <a:spLocks noChangeArrowheads="1"/>
          </p:cNvSpPr>
          <p:nvPr/>
        </p:nvSpPr>
        <p:spPr bwMode="auto">
          <a:xfrm>
            <a:off x="3937000" y="2927350"/>
            <a:ext cx="265113" cy="271463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90500" dir="8100000" algn="tr" rotWithShape="0">
              <a:srgbClr val="000000">
                <a:alpha val="50000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椭圆 32"/>
          <p:cNvSpPr>
            <a:spLocks noChangeArrowheads="1"/>
          </p:cNvSpPr>
          <p:nvPr/>
        </p:nvSpPr>
        <p:spPr bwMode="auto">
          <a:xfrm>
            <a:off x="5483225" y="2971800"/>
            <a:ext cx="227013" cy="230188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椭圆 33"/>
          <p:cNvSpPr>
            <a:spLocks noChangeArrowheads="1"/>
          </p:cNvSpPr>
          <p:nvPr/>
        </p:nvSpPr>
        <p:spPr bwMode="auto">
          <a:xfrm>
            <a:off x="2282825" y="2973388"/>
            <a:ext cx="227013" cy="233362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椭圆 34"/>
          <p:cNvSpPr>
            <a:spLocks noChangeArrowheads="1"/>
          </p:cNvSpPr>
          <p:nvPr/>
        </p:nvSpPr>
        <p:spPr bwMode="auto">
          <a:xfrm>
            <a:off x="2047875" y="3084513"/>
            <a:ext cx="109538" cy="115887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椭圆 35"/>
          <p:cNvSpPr>
            <a:spLocks noChangeArrowheads="1"/>
          </p:cNvSpPr>
          <p:nvPr/>
        </p:nvSpPr>
        <p:spPr bwMode="auto">
          <a:xfrm>
            <a:off x="3576638" y="2820988"/>
            <a:ext cx="227012" cy="230187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椭圆 36"/>
          <p:cNvSpPr>
            <a:spLocks noChangeArrowheads="1"/>
          </p:cNvSpPr>
          <p:nvPr/>
        </p:nvSpPr>
        <p:spPr bwMode="auto">
          <a:xfrm>
            <a:off x="2682875" y="3019425"/>
            <a:ext cx="114300" cy="114300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椭圆 37"/>
          <p:cNvSpPr>
            <a:spLocks noChangeArrowheads="1"/>
          </p:cNvSpPr>
          <p:nvPr/>
        </p:nvSpPr>
        <p:spPr bwMode="auto">
          <a:xfrm>
            <a:off x="6407150" y="2857500"/>
            <a:ext cx="112713" cy="114300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椭圆 38"/>
          <p:cNvSpPr>
            <a:spLocks noChangeArrowheads="1"/>
          </p:cNvSpPr>
          <p:nvPr/>
        </p:nvSpPr>
        <p:spPr bwMode="auto">
          <a:xfrm>
            <a:off x="7677150" y="2968625"/>
            <a:ext cx="228600" cy="230188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3205163" y="3667125"/>
            <a:ext cx="3709987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>
              <a:lnSpc>
                <a:spcPct val="150000"/>
              </a:lnSpc>
            </a:pPr>
            <a:r>
              <a:rPr lang="zh-CN" altLang="en-US" sz="900">
                <a:latin typeface="微软雅黑 Light"/>
                <a:ea typeface="微软雅黑 Light"/>
                <a:cs typeface="微软雅黑 Light"/>
              </a:rPr>
              <a:t>点击输入简要文字内容，文字内容需概括精炼，不用多余的文字修饰，言简意赅的说明分项内容。点击输入简要文字内容，文字内容需概括精炼，不用多余的文字修饰，言简意赅的说明分项内容</a:t>
            </a:r>
            <a:r>
              <a:rPr lang="en-US" altLang="zh-CN" sz="900">
                <a:latin typeface="微软雅黑 Light"/>
                <a:ea typeface="微软雅黑 Light"/>
                <a:cs typeface="微软雅黑 Light"/>
              </a:rPr>
              <a:t>……</a:t>
            </a:r>
          </a:p>
        </p:txBody>
      </p:sp>
      <p:sp>
        <p:nvSpPr>
          <p:cNvPr id="41" name="Freeform 5"/>
          <p:cNvSpPr>
            <a:spLocks/>
          </p:cNvSpPr>
          <p:nvPr/>
        </p:nvSpPr>
        <p:spPr bwMode="auto">
          <a:xfrm>
            <a:off x="2952750" y="3671888"/>
            <a:ext cx="146050" cy="611187"/>
          </a:xfrm>
          <a:custGeom>
            <a:avLst/>
            <a:gdLst>
              <a:gd name="T0" fmla="*/ 563 w 931331"/>
              <a:gd name="T1" fmla="*/ 0 h 3822203"/>
              <a:gd name="T2" fmla="*/ 563 w 931331"/>
              <a:gd name="T3" fmla="*/ 28 h 3822203"/>
              <a:gd name="T4" fmla="*/ 562 w 931331"/>
              <a:gd name="T5" fmla="*/ 28 h 3822203"/>
              <a:gd name="T6" fmla="*/ 322 w 931331"/>
              <a:gd name="T7" fmla="*/ 312 h 3822203"/>
              <a:gd name="T8" fmla="*/ 321 w 931331"/>
              <a:gd name="T9" fmla="*/ 321 h 3822203"/>
              <a:gd name="T10" fmla="*/ 319 w 931331"/>
              <a:gd name="T11" fmla="*/ 341 h 3822203"/>
              <a:gd name="T12" fmla="*/ 320 w 931331"/>
              <a:gd name="T13" fmla="*/ 346 h 3822203"/>
              <a:gd name="T14" fmla="*/ 318 w 931331"/>
              <a:gd name="T15" fmla="*/ 387 h 3822203"/>
              <a:gd name="T16" fmla="*/ 318 w 931331"/>
              <a:gd name="T17" fmla="*/ 929 h 3822203"/>
              <a:gd name="T18" fmla="*/ 92 w 931331"/>
              <a:gd name="T19" fmla="*/ 1248 h 3822203"/>
              <a:gd name="T20" fmla="*/ 92 w 931331"/>
              <a:gd name="T21" fmla="*/ 1253 h 3822203"/>
              <a:gd name="T22" fmla="*/ 318 w 931331"/>
              <a:gd name="T23" fmla="*/ 1570 h 3822203"/>
              <a:gd name="T24" fmla="*/ 318 w 931331"/>
              <a:gd name="T25" fmla="*/ 2112 h 3822203"/>
              <a:gd name="T26" fmla="*/ 320 w 931331"/>
              <a:gd name="T27" fmla="*/ 2148 h 3822203"/>
              <a:gd name="T28" fmla="*/ 319 w 931331"/>
              <a:gd name="T29" fmla="*/ 2151 h 3822203"/>
              <a:gd name="T30" fmla="*/ 321 w 931331"/>
              <a:gd name="T31" fmla="*/ 2167 h 3822203"/>
              <a:gd name="T32" fmla="*/ 322 w 931331"/>
              <a:gd name="T33" fmla="*/ 2183 h 3822203"/>
              <a:gd name="T34" fmla="*/ 562 w 931331"/>
              <a:gd name="T35" fmla="*/ 2464 h 3822203"/>
              <a:gd name="T36" fmla="*/ 563 w 931331"/>
              <a:gd name="T37" fmla="*/ 2464 h 3822203"/>
              <a:gd name="T38" fmla="*/ 563 w 931331"/>
              <a:gd name="T39" fmla="*/ 2499 h 3822203"/>
              <a:gd name="T40" fmla="*/ 307 w 931331"/>
              <a:gd name="T41" fmla="*/ 2405 h 3822203"/>
              <a:gd name="T42" fmla="*/ 226 w 931331"/>
              <a:gd name="T43" fmla="*/ 2068 h 3822203"/>
              <a:gd name="T44" fmla="*/ 226 w 931331"/>
              <a:gd name="T45" fmla="*/ 1592 h 3822203"/>
              <a:gd name="T46" fmla="*/ 184 w 931331"/>
              <a:gd name="T47" fmla="*/ 1376 h 3822203"/>
              <a:gd name="T48" fmla="*/ 0 w 931331"/>
              <a:gd name="T49" fmla="*/ 1283 h 3822203"/>
              <a:gd name="T50" fmla="*/ 0 w 931331"/>
              <a:gd name="T51" fmla="*/ 1216 h 3822203"/>
              <a:gd name="T52" fmla="*/ 179 w 931331"/>
              <a:gd name="T53" fmla="*/ 1127 h 3822203"/>
              <a:gd name="T54" fmla="*/ 226 w 931331"/>
              <a:gd name="T55" fmla="*/ 907 h 3822203"/>
              <a:gd name="T56" fmla="*/ 226 w 931331"/>
              <a:gd name="T57" fmla="*/ 431 h 3822203"/>
              <a:gd name="T58" fmla="*/ 307 w 931331"/>
              <a:gd name="T59" fmla="*/ 94 h 3822203"/>
              <a:gd name="T60" fmla="*/ 563 w 931331"/>
              <a:gd name="T61" fmla="*/ 0 h 382220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931331"/>
              <a:gd name="T94" fmla="*/ 0 h 3822203"/>
              <a:gd name="T95" fmla="*/ 931331 w 931331"/>
              <a:gd name="T96" fmla="*/ 3822203 h 3822203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2" name="Freeform 5"/>
          <p:cNvSpPr>
            <a:spLocks/>
          </p:cNvSpPr>
          <p:nvPr/>
        </p:nvSpPr>
        <p:spPr bwMode="auto">
          <a:xfrm flipH="1">
            <a:off x="7040563" y="3635375"/>
            <a:ext cx="141287" cy="612775"/>
          </a:xfrm>
          <a:custGeom>
            <a:avLst/>
            <a:gdLst>
              <a:gd name="T0" fmla="*/ 493 w 931331"/>
              <a:gd name="T1" fmla="*/ 0 h 3822203"/>
              <a:gd name="T2" fmla="*/ 493 w 931331"/>
              <a:gd name="T3" fmla="*/ 29 h 3822203"/>
              <a:gd name="T4" fmla="*/ 492 w 931331"/>
              <a:gd name="T5" fmla="*/ 29 h 3822203"/>
              <a:gd name="T6" fmla="*/ 282 w 931331"/>
              <a:gd name="T7" fmla="*/ 315 h 3822203"/>
              <a:gd name="T8" fmla="*/ 281 w 931331"/>
              <a:gd name="T9" fmla="*/ 324 h 3822203"/>
              <a:gd name="T10" fmla="*/ 280 w 931331"/>
              <a:gd name="T11" fmla="*/ 345 h 3822203"/>
              <a:gd name="T12" fmla="*/ 280 w 931331"/>
              <a:gd name="T13" fmla="*/ 350 h 3822203"/>
              <a:gd name="T14" fmla="*/ 278 w 931331"/>
              <a:gd name="T15" fmla="*/ 391 h 3822203"/>
              <a:gd name="T16" fmla="*/ 278 w 931331"/>
              <a:gd name="T17" fmla="*/ 939 h 3822203"/>
              <a:gd name="T18" fmla="*/ 81 w 931331"/>
              <a:gd name="T19" fmla="*/ 1261 h 3822203"/>
              <a:gd name="T20" fmla="*/ 81 w 931331"/>
              <a:gd name="T21" fmla="*/ 1266 h 3822203"/>
              <a:gd name="T22" fmla="*/ 278 w 931331"/>
              <a:gd name="T23" fmla="*/ 1587 h 3822203"/>
              <a:gd name="T24" fmla="*/ 278 w 931331"/>
              <a:gd name="T25" fmla="*/ 2134 h 3822203"/>
              <a:gd name="T26" fmla="*/ 280 w 931331"/>
              <a:gd name="T27" fmla="*/ 2170 h 3822203"/>
              <a:gd name="T28" fmla="*/ 280 w 931331"/>
              <a:gd name="T29" fmla="*/ 2173 h 3822203"/>
              <a:gd name="T30" fmla="*/ 281 w 931331"/>
              <a:gd name="T31" fmla="*/ 2190 h 3822203"/>
              <a:gd name="T32" fmla="*/ 282 w 931331"/>
              <a:gd name="T33" fmla="*/ 2206 h 3822203"/>
              <a:gd name="T34" fmla="*/ 492 w 931331"/>
              <a:gd name="T35" fmla="*/ 2490 h 3822203"/>
              <a:gd name="T36" fmla="*/ 493 w 931331"/>
              <a:gd name="T37" fmla="*/ 2490 h 3822203"/>
              <a:gd name="T38" fmla="*/ 493 w 931331"/>
              <a:gd name="T39" fmla="*/ 2525 h 3822203"/>
              <a:gd name="T40" fmla="*/ 269 w 931331"/>
              <a:gd name="T41" fmla="*/ 2430 h 3822203"/>
              <a:gd name="T42" fmla="*/ 198 w 931331"/>
              <a:gd name="T43" fmla="*/ 2089 h 3822203"/>
              <a:gd name="T44" fmla="*/ 198 w 931331"/>
              <a:gd name="T45" fmla="*/ 1609 h 3822203"/>
              <a:gd name="T46" fmla="*/ 161 w 931331"/>
              <a:gd name="T47" fmla="*/ 1391 h 3822203"/>
              <a:gd name="T48" fmla="*/ 0 w 931331"/>
              <a:gd name="T49" fmla="*/ 1296 h 3822203"/>
              <a:gd name="T50" fmla="*/ 0 w 931331"/>
              <a:gd name="T51" fmla="*/ 1229 h 3822203"/>
              <a:gd name="T52" fmla="*/ 157 w 931331"/>
              <a:gd name="T53" fmla="*/ 1139 h 3822203"/>
              <a:gd name="T54" fmla="*/ 198 w 931331"/>
              <a:gd name="T55" fmla="*/ 916 h 3822203"/>
              <a:gd name="T56" fmla="*/ 198 w 931331"/>
              <a:gd name="T57" fmla="*/ 436 h 3822203"/>
              <a:gd name="T58" fmla="*/ 269 w 931331"/>
              <a:gd name="T59" fmla="*/ 95 h 3822203"/>
              <a:gd name="T60" fmla="*/ 493 w 931331"/>
              <a:gd name="T61" fmla="*/ 0 h 382220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931331"/>
              <a:gd name="T94" fmla="*/ 0 h 3822203"/>
              <a:gd name="T95" fmla="*/ 931331 w 931331"/>
              <a:gd name="T96" fmla="*/ 3822203 h 3822203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600"/>
                            </p:stCondLst>
                            <p:childTnLst>
                              <p:par>
                                <p:cTn id="15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100"/>
                            </p:stCondLst>
                            <p:childTnLst>
                              <p:par>
                                <p:cTn id="16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  <p:bldP spid="41" grpId="0" animBg="1"/>
      <p:bldP spid="4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17"/>
          <p:cNvSpPr>
            <a:spLocks noChangeArrowheads="1"/>
          </p:cNvSpPr>
          <p:nvPr/>
        </p:nvSpPr>
        <p:spPr bwMode="auto">
          <a:xfrm>
            <a:off x="3498850" y="1077913"/>
            <a:ext cx="3267075" cy="3319462"/>
          </a:xfrm>
          <a:prstGeom prst="ellipse">
            <a:avLst/>
          </a:prstGeom>
          <a:noFill/>
          <a:ln w="12700" algn="ctr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 lIns="79005" tIns="39503" rIns="79005" bIns="39503" anchor="ctr"/>
          <a:lstStyle/>
          <a:p>
            <a:pPr algn="ctr" defTabSz="788988"/>
            <a:endParaRPr lang="zh-CN" altLang="en-US" sz="1600">
              <a:solidFill>
                <a:srgbClr val="FFFFFF"/>
              </a:solidFill>
              <a:latin typeface="Calibri" pitchFamily="34" charset="0"/>
              <a:ea typeface="微软雅黑" pitchFamily="34" charset="-122"/>
            </a:endParaRPr>
          </a:p>
        </p:txBody>
      </p:sp>
      <p:sp>
        <p:nvSpPr>
          <p:cNvPr id="2" name="椭圆 34"/>
          <p:cNvSpPr>
            <a:spLocks/>
          </p:cNvSpPr>
          <p:nvPr/>
        </p:nvSpPr>
        <p:spPr bwMode="auto">
          <a:xfrm rot="-2700000">
            <a:off x="5294313" y="2370138"/>
            <a:ext cx="1219200" cy="1590675"/>
          </a:xfrm>
          <a:custGeom>
            <a:avLst/>
            <a:gdLst>
              <a:gd name="T0" fmla="*/ 548270 w 1118836"/>
              <a:gd name="T1" fmla="*/ 0 h 1438889"/>
              <a:gd name="T2" fmla="*/ 721662 w 1118836"/>
              <a:gd name="T3" fmla="*/ 346785 h 1438889"/>
              <a:gd name="T4" fmla="*/ 1118836 w 1118836"/>
              <a:gd name="T5" fmla="*/ 879471 h 1438889"/>
              <a:gd name="T6" fmla="*/ 559418 w 1118836"/>
              <a:gd name="T7" fmla="*/ 1438889 h 1438889"/>
              <a:gd name="T8" fmla="*/ 0 w 1118836"/>
              <a:gd name="T9" fmla="*/ 879471 h 1438889"/>
              <a:gd name="T10" fmla="*/ 370781 w 1118836"/>
              <a:gd name="T11" fmla="*/ 354978 h 143888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18836"/>
              <a:gd name="T19" fmla="*/ 0 h 1438889"/>
              <a:gd name="T20" fmla="*/ 1118836 w 1118836"/>
              <a:gd name="T21" fmla="*/ 1438889 h 143888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 rot="8100000">
            <a:off x="3877660" y="1266433"/>
            <a:ext cx="1496691" cy="1974663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16" name="组合 15"/>
          <p:cNvGrpSpPr>
            <a:grpSpLocks/>
          </p:cNvGrpSpPr>
          <p:nvPr/>
        </p:nvGrpSpPr>
        <p:grpSpPr bwMode="auto">
          <a:xfrm>
            <a:off x="3656013" y="1139825"/>
            <a:ext cx="768350" cy="781050"/>
            <a:chOff x="2779187" y="1131590"/>
            <a:chExt cx="928717" cy="928717"/>
          </a:xfrm>
        </p:grpSpPr>
        <p:sp>
          <p:nvSpPr>
            <p:cNvPr id="6" name="椭圆 5"/>
            <p:cNvSpPr>
              <a:spLocks noChangeArrowheads="1"/>
            </p:cNvSpPr>
            <p:nvPr/>
          </p:nvSpPr>
          <p:spPr bwMode="auto">
            <a:xfrm>
              <a:off x="2779187" y="1131590"/>
              <a:ext cx="928717" cy="928717"/>
            </a:xfrm>
            <a:prstGeom prst="ellipse">
              <a:avLst/>
            </a:prstGeom>
            <a:solidFill>
              <a:schemeClr val="accent1"/>
            </a:solidFill>
            <a:ln w="25400" algn="ctr">
              <a:noFill/>
              <a:round/>
              <a:headEnd/>
              <a:tailEnd/>
            </a:ln>
            <a:effectLst>
              <a:outerShdw dist="254000" dir="8100000" algn="tr" rotWithShape="0">
                <a:srgbClr val="000000">
                  <a:alpha val="50000"/>
                </a:srgbClr>
              </a:outerShdw>
            </a:effectLst>
          </p:spPr>
          <p:txBody>
            <a:bodyPr lIns="79005" tIns="39503" rIns="79005" bIns="39503" anchor="ctr"/>
            <a:lstStyle/>
            <a:p>
              <a:pPr algn="ctr" defTabSz="788988">
                <a:defRPr/>
              </a:pPr>
              <a:endParaRPr lang="zh-CN" altLang="en-US" sz="10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9889" name="TextBox 6"/>
            <p:cNvSpPr txBox="1">
              <a:spLocks noChangeArrowheads="1"/>
            </p:cNvSpPr>
            <p:nvPr/>
          </p:nvSpPr>
          <p:spPr bwMode="auto">
            <a:xfrm>
              <a:off x="2799333" y="1346781"/>
              <a:ext cx="878352" cy="543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en-US" sz="15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所需</a:t>
              </a:r>
              <a:endParaRPr lang="en-US" altLang="zh-CN" sz="1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 defTabSz="788988"/>
              <a:r>
                <a:rPr lang="zh-CN" altLang="en-US" sz="15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资金</a:t>
              </a:r>
            </a:p>
          </p:txBody>
        </p:sp>
      </p:grpSp>
      <p:grpSp>
        <p:nvGrpSpPr>
          <p:cNvPr id="17" name="组合 16"/>
          <p:cNvGrpSpPr>
            <a:grpSpLocks/>
          </p:cNvGrpSpPr>
          <p:nvPr/>
        </p:nvGrpSpPr>
        <p:grpSpPr bwMode="auto">
          <a:xfrm>
            <a:off x="6091238" y="3294063"/>
            <a:ext cx="741362" cy="749300"/>
            <a:chOff x="5736633" y="2828278"/>
            <a:chExt cx="938798" cy="928717"/>
          </a:xfrm>
        </p:grpSpPr>
        <p:sp>
          <p:nvSpPr>
            <p:cNvPr id="8" name="椭圆 7"/>
            <p:cNvSpPr>
              <a:spLocks noChangeArrowheads="1"/>
            </p:cNvSpPr>
            <p:nvPr/>
          </p:nvSpPr>
          <p:spPr bwMode="auto">
            <a:xfrm>
              <a:off x="5736633" y="2828278"/>
              <a:ext cx="928747" cy="928717"/>
            </a:xfrm>
            <a:prstGeom prst="ellipse">
              <a:avLst/>
            </a:prstGeom>
            <a:solidFill>
              <a:schemeClr val="accent1"/>
            </a:solidFill>
            <a:ln w="25400" algn="ctr">
              <a:noFill/>
              <a:round/>
              <a:headEnd/>
              <a:tailEnd/>
            </a:ln>
            <a:effectLst>
              <a:outerShdw dist="254000" dir="8100000" algn="tr" rotWithShape="0">
                <a:srgbClr val="000000">
                  <a:alpha val="50000"/>
                </a:srgbClr>
              </a:outerShdw>
            </a:effectLst>
          </p:spPr>
          <p:txBody>
            <a:bodyPr lIns="79005" tIns="39503" rIns="79005" bIns="39503" anchor="ctr"/>
            <a:lstStyle/>
            <a:p>
              <a:pPr algn="ctr" defTabSz="788988">
                <a:defRPr/>
              </a:pPr>
              <a:endParaRPr lang="zh-CN" altLang="en-US" sz="100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9887" name="TextBox 8"/>
            <p:cNvSpPr txBox="1">
              <a:spLocks noChangeArrowheads="1"/>
            </p:cNvSpPr>
            <p:nvPr/>
          </p:nvSpPr>
          <p:spPr bwMode="auto">
            <a:xfrm>
              <a:off x="5797813" y="3036846"/>
              <a:ext cx="877618" cy="56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en-US" sz="15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现有</a:t>
              </a:r>
              <a:endParaRPr lang="en-US" altLang="zh-CN" sz="15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 defTabSz="788988"/>
              <a:r>
                <a:rPr lang="zh-CN" altLang="en-US" sz="15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资金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111375" y="1825625"/>
            <a:ext cx="1192213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>
              <a:lnSpc>
                <a:spcPct val="15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点击输入简要文字内容，文字内容需概括精炼，不用多余的文字修饰，言简意赅的说明分项内容。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053263" y="2593975"/>
            <a:ext cx="11842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>
              <a:lnSpc>
                <a:spcPct val="150000"/>
              </a:lnSpc>
            </a:pPr>
            <a:r>
              <a:rPr lang="zh-CN" altLang="en-US" sz="900"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点击输入简要文字内容，文字内容需概括精炼，不用多余的文字修饰。</a:t>
            </a:r>
            <a:endParaRPr lang="en-US" altLang="zh-CN" sz="9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062413" y="1987550"/>
            <a:ext cx="9080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algn="ctr" defTabSz="788988"/>
            <a:r>
              <a:rPr lang="en-US" altLang="zh-CN" sz="17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1000</a:t>
            </a:r>
            <a:r>
              <a:rPr lang="zh-CN" altLang="en-US" sz="17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万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718175" y="3136900"/>
            <a:ext cx="66516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algn="ctr" defTabSz="788988"/>
            <a:r>
              <a:rPr lang="en-US" altLang="zh-CN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300</a:t>
            </a:r>
            <a:r>
              <a:rPr lang="zh-CN" altLang="en-US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万</a:t>
            </a:r>
          </a:p>
        </p:txBody>
      </p:sp>
      <p:sp>
        <p:nvSpPr>
          <p:cNvPr id="7" name="矩形 3"/>
          <p:cNvSpPr>
            <a:spLocks noChangeArrowheads="1"/>
          </p:cNvSpPr>
          <p:nvPr/>
        </p:nvSpPr>
        <p:spPr bwMode="auto">
          <a:xfrm>
            <a:off x="3573463" y="342900"/>
            <a:ext cx="23907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9" name="组合 2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13" name="直接连接符 3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4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/>
      <p:bldP spid="11" grpId="0"/>
      <p:bldP spid="12" grpId="0"/>
      <p:bldP spid="14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066925" y="1125538"/>
            <a:ext cx="11493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26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新机遇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2859909" y="1611179"/>
            <a:ext cx="336668" cy="343352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" name="同心圆 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985948" y="1580755"/>
            <a:ext cx="181753" cy="1848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8" name="同心圆 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297181" y="1786176"/>
            <a:ext cx="290379" cy="29452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" name="同心圆 1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069727" y="1578461"/>
            <a:ext cx="182391" cy="184891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4" name="同心圆 1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764392" y="1759690"/>
            <a:ext cx="181752" cy="184542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7" name="同心圆 1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535641" y="1781490"/>
            <a:ext cx="241122" cy="24550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0" name="同心圆 1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513443" y="2004351"/>
            <a:ext cx="181403" cy="18470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3" name="同心圆 2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2367685" y="1594505"/>
            <a:ext cx="289705" cy="29436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" name="同心圆 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646511" y="1600401"/>
            <a:ext cx="237791" cy="24164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9" name="同心圆 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2089720" y="1601151"/>
            <a:ext cx="320337" cy="325241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2" name="同心圆 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257550" y="1863725"/>
            <a:ext cx="11493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26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新市场</a:t>
            </a:r>
          </a:p>
        </p:txBody>
      </p:sp>
      <p:grpSp>
        <p:nvGrpSpPr>
          <p:cNvPr id="35" name="组合 34"/>
          <p:cNvGrpSpPr/>
          <p:nvPr/>
        </p:nvGrpSpPr>
        <p:grpSpPr>
          <a:xfrm>
            <a:off x="4051896" y="2236287"/>
            <a:ext cx="336667" cy="34274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3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175595" y="2207366"/>
            <a:ext cx="181055" cy="184543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39" name="同心圆 3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490238" y="2412942"/>
            <a:ext cx="289628" cy="29392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2" name="同心圆 4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263176" y="2203409"/>
            <a:ext cx="181752" cy="184543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45" name="同心圆 4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920994" y="2408399"/>
            <a:ext cx="241123" cy="245019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8" name="同心圆 4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707055" y="2628962"/>
            <a:ext cx="181752" cy="184543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51" name="同心圆 5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3836051" y="2226465"/>
            <a:ext cx="238647" cy="242075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54" name="同心圆 5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3281735" y="2225007"/>
            <a:ext cx="319266" cy="32533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7" name="同心圆 5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4840288" y="1604963"/>
            <a:ext cx="11493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26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新项目</a:t>
            </a:r>
          </a:p>
        </p:txBody>
      </p:sp>
      <p:grpSp>
        <p:nvGrpSpPr>
          <p:cNvPr id="60" name="组合 59"/>
          <p:cNvGrpSpPr/>
          <p:nvPr/>
        </p:nvGrpSpPr>
        <p:grpSpPr>
          <a:xfrm>
            <a:off x="5633984" y="2074921"/>
            <a:ext cx="336668" cy="34274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1" name="同心圆 6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4758438" y="2044863"/>
            <a:ext cx="181752" cy="184892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64" name="同心圆 6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5843807" y="2041919"/>
            <a:ext cx="182391" cy="184891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67" name="同心圆 6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5537677" y="2222763"/>
            <a:ext cx="182100" cy="18483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70" name="同心圆 6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5223729" y="2289145"/>
            <a:ext cx="241610" cy="245506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3" name="同心圆 7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5417920" y="2294130"/>
            <a:ext cx="181403" cy="184543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76" name="同心圆 7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5138586" y="2058346"/>
            <a:ext cx="289705" cy="29452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9" name="同心圆 7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80" name="椭圆 7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5418774" y="2064685"/>
            <a:ext cx="237661" cy="24164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82" name="同心圆 8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83" name="椭圆 82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4863094" y="2063833"/>
            <a:ext cx="319750" cy="32571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5" name="同心圆 8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sp>
        <p:nvSpPr>
          <p:cNvPr id="87" name="TextBox 86"/>
          <p:cNvSpPr txBox="1">
            <a:spLocks noChangeArrowheads="1"/>
          </p:cNvSpPr>
          <p:nvPr/>
        </p:nvSpPr>
        <p:spPr bwMode="auto">
          <a:xfrm>
            <a:off x="5929313" y="2078038"/>
            <a:ext cx="11493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26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新模式</a:t>
            </a:r>
          </a:p>
        </p:txBody>
      </p:sp>
      <p:grpSp>
        <p:nvGrpSpPr>
          <p:cNvPr id="88" name="组合 87"/>
          <p:cNvGrpSpPr/>
          <p:nvPr/>
        </p:nvGrpSpPr>
        <p:grpSpPr>
          <a:xfrm>
            <a:off x="5846922" y="2593270"/>
            <a:ext cx="182391" cy="184543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89" name="同心圆 8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0" name="椭圆 8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6160390" y="2797954"/>
            <a:ext cx="289936" cy="29481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2" name="同心圆 9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6932290" y="2590331"/>
            <a:ext cx="181752" cy="184543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95" name="同心圆 9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6627878" y="2771172"/>
            <a:ext cx="182100" cy="18448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98" name="同心圆 9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6397034" y="2793733"/>
            <a:ext cx="240781" cy="245019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1" name="同心圆 10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6508132" y="2611954"/>
            <a:ext cx="238087" cy="24164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04" name="同心圆 10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5952440" y="2612392"/>
            <a:ext cx="319266" cy="325124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7" name="同心圆 10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5079394" y="2331682"/>
            <a:ext cx="289936" cy="29481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0" name="同心圆 10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3742091" y="2438651"/>
            <a:ext cx="181752" cy="184543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13" name="同心圆 11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3557706" y="2219710"/>
            <a:ext cx="289493" cy="29452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6" name="同心圆 1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6724188" y="2622482"/>
            <a:ext cx="336668" cy="34335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9" name="同心圆 1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20" name="椭圆 11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6547135" y="2926331"/>
            <a:ext cx="182101" cy="184543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22" name="同心圆 12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6228409" y="2605615"/>
            <a:ext cx="289493" cy="29452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5" name="同心圆 1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26" name="椭圆 1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sp>
        <p:nvSpPr>
          <p:cNvPr id="127" name="TextBox 126"/>
          <p:cNvSpPr txBox="1">
            <a:spLocks noChangeArrowheads="1"/>
          </p:cNvSpPr>
          <p:nvPr/>
        </p:nvSpPr>
        <p:spPr bwMode="auto">
          <a:xfrm>
            <a:off x="7180263" y="1358900"/>
            <a:ext cx="11493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26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新思路</a:t>
            </a:r>
          </a:p>
        </p:txBody>
      </p:sp>
      <p:grpSp>
        <p:nvGrpSpPr>
          <p:cNvPr id="128" name="组合 127"/>
          <p:cNvGrpSpPr/>
          <p:nvPr/>
        </p:nvGrpSpPr>
        <p:grpSpPr>
          <a:xfrm>
            <a:off x="7097931" y="1834602"/>
            <a:ext cx="182100" cy="184892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131" name="组合 130"/>
          <p:cNvGrpSpPr/>
          <p:nvPr/>
        </p:nvGrpSpPr>
        <p:grpSpPr>
          <a:xfrm>
            <a:off x="7410227" y="2040173"/>
            <a:ext cx="290073" cy="29481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8182370" y="1831658"/>
            <a:ext cx="181752" cy="184891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137" name="组合 136"/>
          <p:cNvGrpSpPr/>
          <p:nvPr/>
        </p:nvGrpSpPr>
        <p:grpSpPr>
          <a:xfrm>
            <a:off x="7877960" y="2013461"/>
            <a:ext cx="182101" cy="184543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140" name="组合 139"/>
          <p:cNvGrpSpPr/>
          <p:nvPr/>
        </p:nvGrpSpPr>
        <p:grpSpPr>
          <a:xfrm>
            <a:off x="7647697" y="2035951"/>
            <a:ext cx="240148" cy="245019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7472451" y="1837080"/>
            <a:ext cx="238647" cy="24164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146" name="组合 145"/>
          <p:cNvGrpSpPr/>
          <p:nvPr/>
        </p:nvGrpSpPr>
        <p:grpSpPr>
          <a:xfrm>
            <a:off x="7200905" y="1853229"/>
            <a:ext cx="320336" cy="32503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149" name="组合 148"/>
          <p:cNvGrpSpPr/>
          <p:nvPr/>
        </p:nvGrpSpPr>
        <p:grpSpPr>
          <a:xfrm>
            <a:off x="7971782" y="1864663"/>
            <a:ext cx="337275" cy="342745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152" name="组合 151"/>
          <p:cNvGrpSpPr/>
          <p:nvPr/>
        </p:nvGrpSpPr>
        <p:grpSpPr>
          <a:xfrm>
            <a:off x="7628111" y="2257711"/>
            <a:ext cx="181753" cy="1848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7717745" y="1913268"/>
            <a:ext cx="289705" cy="29497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sp>
        <p:nvSpPr>
          <p:cNvPr id="158" name="TextBox 157"/>
          <p:cNvSpPr txBox="1">
            <a:spLocks noChangeArrowheads="1"/>
          </p:cNvSpPr>
          <p:nvPr/>
        </p:nvSpPr>
        <p:spPr bwMode="auto">
          <a:xfrm>
            <a:off x="2249488" y="3622675"/>
            <a:ext cx="5730875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>
              <a:lnSpc>
                <a:spcPct val="150000"/>
              </a:lnSpc>
            </a:pPr>
            <a:r>
              <a:rPr lang="zh-CN" altLang="en-US" sz="900">
                <a:latin typeface="微软雅黑 Light"/>
                <a:ea typeface="微软雅黑 Light"/>
                <a:cs typeface="微软雅黑 Light"/>
              </a:rPr>
              <a:t>       点击输入简要文字内容，文字内容需概括精炼，不用多余的文字修饰，言简意赅的说明分项内容。点击输入简要文字内容，文字内容需概括精炼，不用多余的文字修饰，言简意赅的说明分项内容</a:t>
            </a:r>
            <a:r>
              <a:rPr lang="en-US" altLang="zh-CN" sz="900">
                <a:latin typeface="微软雅黑 Light"/>
                <a:ea typeface="微软雅黑 Light"/>
                <a:cs typeface="微软雅黑 Light"/>
              </a:rPr>
              <a:t>……</a:t>
            </a:r>
          </a:p>
          <a:p>
            <a:pPr algn="just" defTabSz="788988">
              <a:lnSpc>
                <a:spcPct val="150000"/>
              </a:lnSpc>
            </a:pPr>
            <a:r>
              <a:rPr lang="zh-CN" altLang="en-US" sz="900">
                <a:latin typeface="微软雅黑 Light"/>
                <a:ea typeface="微软雅黑 Light"/>
                <a:cs typeface="微软雅黑 Light"/>
              </a:rPr>
              <a:t>       点击输入简要文字内容，文字内容需概括精炼，不用多余的文字修饰，言简意赅的说明分项内容。</a:t>
            </a:r>
            <a:endParaRPr lang="en-US" altLang="zh-CN" sz="900">
              <a:latin typeface="微软雅黑 Light"/>
              <a:ea typeface="微软雅黑 Light"/>
              <a:cs typeface="微软雅黑 Light"/>
            </a:endParaRPr>
          </a:p>
        </p:txBody>
      </p:sp>
      <p:sp>
        <p:nvSpPr>
          <p:cNvPr id="159" name="Freeform 5"/>
          <p:cNvSpPr>
            <a:spLocks/>
          </p:cNvSpPr>
          <p:nvPr/>
        </p:nvSpPr>
        <p:spPr bwMode="auto">
          <a:xfrm>
            <a:off x="1955800" y="3627438"/>
            <a:ext cx="147638" cy="611187"/>
          </a:xfrm>
          <a:custGeom>
            <a:avLst/>
            <a:gdLst>
              <a:gd name="T0" fmla="*/ 588 w 931331"/>
              <a:gd name="T1" fmla="*/ 0 h 3822203"/>
              <a:gd name="T2" fmla="*/ 588 w 931331"/>
              <a:gd name="T3" fmla="*/ 28 h 3822203"/>
              <a:gd name="T4" fmla="*/ 587 w 931331"/>
              <a:gd name="T5" fmla="*/ 28 h 3822203"/>
              <a:gd name="T6" fmla="*/ 336 w 931331"/>
              <a:gd name="T7" fmla="*/ 312 h 3822203"/>
              <a:gd name="T8" fmla="*/ 335 w 931331"/>
              <a:gd name="T9" fmla="*/ 321 h 3822203"/>
              <a:gd name="T10" fmla="*/ 333 w 931331"/>
              <a:gd name="T11" fmla="*/ 341 h 3822203"/>
              <a:gd name="T12" fmla="*/ 334 w 931331"/>
              <a:gd name="T13" fmla="*/ 346 h 3822203"/>
              <a:gd name="T14" fmla="*/ 332 w 931331"/>
              <a:gd name="T15" fmla="*/ 387 h 3822203"/>
              <a:gd name="T16" fmla="*/ 332 w 931331"/>
              <a:gd name="T17" fmla="*/ 929 h 3822203"/>
              <a:gd name="T18" fmla="*/ 96 w 931331"/>
              <a:gd name="T19" fmla="*/ 1248 h 3822203"/>
              <a:gd name="T20" fmla="*/ 96 w 931331"/>
              <a:gd name="T21" fmla="*/ 1253 h 3822203"/>
              <a:gd name="T22" fmla="*/ 332 w 931331"/>
              <a:gd name="T23" fmla="*/ 1570 h 3822203"/>
              <a:gd name="T24" fmla="*/ 332 w 931331"/>
              <a:gd name="T25" fmla="*/ 2112 h 3822203"/>
              <a:gd name="T26" fmla="*/ 334 w 931331"/>
              <a:gd name="T27" fmla="*/ 2148 h 3822203"/>
              <a:gd name="T28" fmla="*/ 333 w 931331"/>
              <a:gd name="T29" fmla="*/ 2151 h 3822203"/>
              <a:gd name="T30" fmla="*/ 335 w 931331"/>
              <a:gd name="T31" fmla="*/ 2167 h 3822203"/>
              <a:gd name="T32" fmla="*/ 336 w 931331"/>
              <a:gd name="T33" fmla="*/ 2183 h 3822203"/>
              <a:gd name="T34" fmla="*/ 587 w 931331"/>
              <a:gd name="T35" fmla="*/ 2464 h 3822203"/>
              <a:gd name="T36" fmla="*/ 588 w 931331"/>
              <a:gd name="T37" fmla="*/ 2464 h 3822203"/>
              <a:gd name="T38" fmla="*/ 588 w 931331"/>
              <a:gd name="T39" fmla="*/ 2499 h 3822203"/>
              <a:gd name="T40" fmla="*/ 321 w 931331"/>
              <a:gd name="T41" fmla="*/ 2405 h 3822203"/>
              <a:gd name="T42" fmla="*/ 236 w 931331"/>
              <a:gd name="T43" fmla="*/ 2068 h 3822203"/>
              <a:gd name="T44" fmla="*/ 236 w 931331"/>
              <a:gd name="T45" fmla="*/ 1592 h 3822203"/>
              <a:gd name="T46" fmla="*/ 192 w 931331"/>
              <a:gd name="T47" fmla="*/ 1376 h 3822203"/>
              <a:gd name="T48" fmla="*/ 0 w 931331"/>
              <a:gd name="T49" fmla="*/ 1283 h 3822203"/>
              <a:gd name="T50" fmla="*/ 0 w 931331"/>
              <a:gd name="T51" fmla="*/ 1216 h 3822203"/>
              <a:gd name="T52" fmla="*/ 187 w 931331"/>
              <a:gd name="T53" fmla="*/ 1127 h 3822203"/>
              <a:gd name="T54" fmla="*/ 236 w 931331"/>
              <a:gd name="T55" fmla="*/ 907 h 3822203"/>
              <a:gd name="T56" fmla="*/ 236 w 931331"/>
              <a:gd name="T57" fmla="*/ 431 h 3822203"/>
              <a:gd name="T58" fmla="*/ 321 w 931331"/>
              <a:gd name="T59" fmla="*/ 94 h 3822203"/>
              <a:gd name="T60" fmla="*/ 588 w 931331"/>
              <a:gd name="T61" fmla="*/ 0 h 382220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931331"/>
              <a:gd name="T94" fmla="*/ 0 h 3822203"/>
              <a:gd name="T95" fmla="*/ 931331 w 931331"/>
              <a:gd name="T96" fmla="*/ 3822203 h 3822203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0" name="Freeform 5"/>
          <p:cNvSpPr>
            <a:spLocks/>
          </p:cNvSpPr>
          <p:nvPr/>
        </p:nvSpPr>
        <p:spPr bwMode="auto">
          <a:xfrm flipH="1">
            <a:off x="8150225" y="3590925"/>
            <a:ext cx="146050" cy="612775"/>
          </a:xfrm>
          <a:custGeom>
            <a:avLst/>
            <a:gdLst>
              <a:gd name="T0" fmla="*/ 563 w 931331"/>
              <a:gd name="T1" fmla="*/ 0 h 3822203"/>
              <a:gd name="T2" fmla="*/ 563 w 931331"/>
              <a:gd name="T3" fmla="*/ 29 h 3822203"/>
              <a:gd name="T4" fmla="*/ 562 w 931331"/>
              <a:gd name="T5" fmla="*/ 29 h 3822203"/>
              <a:gd name="T6" fmla="*/ 322 w 931331"/>
              <a:gd name="T7" fmla="*/ 315 h 3822203"/>
              <a:gd name="T8" fmla="*/ 321 w 931331"/>
              <a:gd name="T9" fmla="*/ 324 h 3822203"/>
              <a:gd name="T10" fmla="*/ 319 w 931331"/>
              <a:gd name="T11" fmla="*/ 345 h 3822203"/>
              <a:gd name="T12" fmla="*/ 320 w 931331"/>
              <a:gd name="T13" fmla="*/ 350 h 3822203"/>
              <a:gd name="T14" fmla="*/ 318 w 931331"/>
              <a:gd name="T15" fmla="*/ 391 h 3822203"/>
              <a:gd name="T16" fmla="*/ 318 w 931331"/>
              <a:gd name="T17" fmla="*/ 939 h 3822203"/>
              <a:gd name="T18" fmla="*/ 92 w 931331"/>
              <a:gd name="T19" fmla="*/ 1261 h 3822203"/>
              <a:gd name="T20" fmla="*/ 92 w 931331"/>
              <a:gd name="T21" fmla="*/ 1266 h 3822203"/>
              <a:gd name="T22" fmla="*/ 318 w 931331"/>
              <a:gd name="T23" fmla="*/ 1587 h 3822203"/>
              <a:gd name="T24" fmla="*/ 318 w 931331"/>
              <a:gd name="T25" fmla="*/ 2134 h 3822203"/>
              <a:gd name="T26" fmla="*/ 320 w 931331"/>
              <a:gd name="T27" fmla="*/ 2170 h 3822203"/>
              <a:gd name="T28" fmla="*/ 319 w 931331"/>
              <a:gd name="T29" fmla="*/ 2173 h 3822203"/>
              <a:gd name="T30" fmla="*/ 321 w 931331"/>
              <a:gd name="T31" fmla="*/ 2190 h 3822203"/>
              <a:gd name="T32" fmla="*/ 322 w 931331"/>
              <a:gd name="T33" fmla="*/ 2206 h 3822203"/>
              <a:gd name="T34" fmla="*/ 562 w 931331"/>
              <a:gd name="T35" fmla="*/ 2490 h 3822203"/>
              <a:gd name="T36" fmla="*/ 563 w 931331"/>
              <a:gd name="T37" fmla="*/ 2490 h 3822203"/>
              <a:gd name="T38" fmla="*/ 563 w 931331"/>
              <a:gd name="T39" fmla="*/ 2525 h 3822203"/>
              <a:gd name="T40" fmla="*/ 307 w 931331"/>
              <a:gd name="T41" fmla="*/ 2430 h 3822203"/>
              <a:gd name="T42" fmla="*/ 226 w 931331"/>
              <a:gd name="T43" fmla="*/ 2089 h 3822203"/>
              <a:gd name="T44" fmla="*/ 226 w 931331"/>
              <a:gd name="T45" fmla="*/ 1609 h 3822203"/>
              <a:gd name="T46" fmla="*/ 184 w 931331"/>
              <a:gd name="T47" fmla="*/ 1391 h 3822203"/>
              <a:gd name="T48" fmla="*/ 0 w 931331"/>
              <a:gd name="T49" fmla="*/ 1296 h 3822203"/>
              <a:gd name="T50" fmla="*/ 0 w 931331"/>
              <a:gd name="T51" fmla="*/ 1229 h 3822203"/>
              <a:gd name="T52" fmla="*/ 179 w 931331"/>
              <a:gd name="T53" fmla="*/ 1139 h 3822203"/>
              <a:gd name="T54" fmla="*/ 226 w 931331"/>
              <a:gd name="T55" fmla="*/ 916 h 3822203"/>
              <a:gd name="T56" fmla="*/ 226 w 931331"/>
              <a:gd name="T57" fmla="*/ 436 h 3822203"/>
              <a:gd name="T58" fmla="*/ 307 w 931331"/>
              <a:gd name="T59" fmla="*/ 95 h 3822203"/>
              <a:gd name="T60" fmla="*/ 563 w 931331"/>
              <a:gd name="T61" fmla="*/ 0 h 382220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931331"/>
              <a:gd name="T94" fmla="*/ 0 h 3822203"/>
              <a:gd name="T95" fmla="*/ 931331 w 931331"/>
              <a:gd name="T96" fmla="*/ 3822203 h 3822203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3573463" y="342900"/>
            <a:ext cx="23907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161" name="组合 2"/>
          <p:cNvGrpSpPr>
            <a:grpSpLocks/>
          </p:cNvGrpSpPr>
          <p:nvPr/>
        </p:nvGrpSpPr>
        <p:grpSpPr bwMode="auto">
          <a:xfrm>
            <a:off x="3105150" y="403225"/>
            <a:ext cx="198438" cy="295275"/>
            <a:chOff x="5284519" y="1508166"/>
            <a:chExt cx="213756" cy="427512"/>
          </a:xfrm>
        </p:grpSpPr>
        <p:cxnSp>
          <p:nvCxnSpPr>
            <p:cNvPr id="162" name="直接连接符 3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连接符 4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60494E-6 L 0.16788 0.62624 " pathEditMode="relative" rAng="0" ptsTypes="AA">
                                      <p:cBhvr>
                                        <p:cTn id="64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3129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96296E-6 L -0.24583 0.48704 " pathEditMode="relative" rAng="0" ptsTypes="AA">
                                      <p:cBhvr>
                                        <p:cTn id="66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92" y="2435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20988E-6 L -0.13125 0.61296 " pathEditMode="relative" rAng="0" ptsTypes="AA">
                                      <p:cBhvr>
                                        <p:cTn id="68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3064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32099E-6 L 0.27987 0.60648 " pathEditMode="relative" rAng="0" ptsTypes="AA">
                                      <p:cBhvr>
                                        <p:cTn id="70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3" y="3030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9.87654E-7 L 0.08091 0.58364 " pathEditMode="relative" rAng="0" ptsTypes="AA">
                                      <p:cBhvr>
                                        <p:cTn id="72" dur="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2916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0.04619 0.57808 " pathEditMode="relative" rAng="0" ptsTypes="AA">
                                      <p:cBhvr>
                                        <p:cTn id="74" dur="5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2888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05191 0.61512 " pathEditMode="relative" rAng="0" ptsTypes="AA">
                                      <p:cBhvr>
                                        <p:cTn id="76" dur="5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3074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6 L -0.1375 0.75 " pathEditMode="relative" rAng="0" ptsTypes="AA">
                                      <p:cBhvr>
                                        <p:cTn id="78" dur="5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3750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07407E-6 L 0.07709 0.69074 " pathEditMode="relative" rAng="0" ptsTypes="AA">
                                      <p:cBhvr>
                                        <p:cTn id="80" dur="5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3453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6.17284E-7 L -0.16389 0.69012 " pathEditMode="relative" rAng="0" ptsTypes="AA">
                                      <p:cBhvr>
                                        <p:cTn id="82" dur="5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94" y="34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60494E-6 L 0.16788 0.62624 " pathEditMode="relative" rAng="0" ptsTypes="AA">
                                      <p:cBhvr>
                                        <p:cTn id="141" dur="5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31296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96296E-6 L -0.24583 0.48704 " pathEditMode="relative" rAng="0" ptsTypes="AA">
                                      <p:cBhvr>
                                        <p:cTn id="143" dur="5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92" y="24352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20988E-6 L -0.13125 0.61296 " pathEditMode="relative" rAng="0" ptsTypes="AA">
                                      <p:cBhvr>
                                        <p:cTn id="145" dur="5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30648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32099E-6 L 0.27987 0.60648 " pathEditMode="relative" rAng="0" ptsTypes="AA">
                                      <p:cBhvr>
                                        <p:cTn id="147" dur="5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3" y="30309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9.87654E-7 L 0.08091 0.58364 " pathEditMode="relative" rAng="0" ptsTypes="AA">
                                      <p:cBhvr>
                                        <p:cTn id="149" dur="500" spd="-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29167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0.04619 0.57808 " pathEditMode="relative" rAng="0" ptsTypes="AA">
                                      <p:cBhvr>
                                        <p:cTn id="151" dur="5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28889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05191 0.61512 " pathEditMode="relative" rAng="0" ptsTypes="AA">
                                      <p:cBhvr>
                                        <p:cTn id="153" dur="5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30741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6 L -0.1375 0.75 " pathEditMode="relative" rAng="0" ptsTypes="AA">
                                      <p:cBhvr>
                                        <p:cTn id="155" dur="500" spd="-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37500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07407E-6 L 0.07709 0.69074 " pathEditMode="relative" rAng="0" ptsTypes="AA">
                                      <p:cBhvr>
                                        <p:cTn id="157" dur="500" spd="-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34537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6.17284E-7 L -0.16389 0.69012 " pathEditMode="relative" rAng="0" ptsTypes="AA">
                                      <p:cBhvr>
                                        <p:cTn id="159" dur="50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94" y="34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000"/>
                            </p:stCondLst>
                            <p:childTnLst>
                              <p:par>
                                <p:cTn id="1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60494E-6 L 0.16788 0.62624 " pathEditMode="relative" rAng="0" ptsTypes="AA">
                                      <p:cBhvr>
                                        <p:cTn id="218" dur="5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31296"/>
                                    </p:animMotion>
                                  </p:childTnLst>
                                </p:cTn>
                              </p:par>
                              <p:par>
                                <p:cTn id="21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96296E-6 L -0.24583 0.48704 " pathEditMode="relative" rAng="0" ptsTypes="AA">
                                      <p:cBhvr>
                                        <p:cTn id="220" dur="500" spd="-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92" y="24352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20988E-6 L -0.13125 0.61296 " pathEditMode="relative" rAng="0" ptsTypes="AA">
                                      <p:cBhvr>
                                        <p:cTn id="222" dur="500" spd="-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30648"/>
                                    </p:animMotion>
                                  </p:childTnLst>
                                </p:cTn>
                              </p:par>
                              <p:par>
                                <p:cTn id="22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32099E-6 L 0.27987 0.60648 " pathEditMode="relative" rAng="0" ptsTypes="AA">
                                      <p:cBhvr>
                                        <p:cTn id="224" dur="500" spd="-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3" y="30309"/>
                                    </p:animMotion>
                                  </p:childTnLst>
                                </p:cTn>
                              </p:par>
                              <p:par>
                                <p:cTn id="22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9.87654E-7 L 0.08091 0.58364 " pathEditMode="relative" rAng="0" ptsTypes="AA">
                                      <p:cBhvr>
                                        <p:cTn id="226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29167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0.04619 0.57808 " pathEditMode="relative" rAng="0" ptsTypes="AA">
                                      <p:cBhvr>
                                        <p:cTn id="228" dur="5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28889"/>
                                    </p:animMotion>
                                  </p:childTnLst>
                                </p:cTn>
                              </p:par>
                              <p:par>
                                <p:cTn id="22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05191 0.61512 " pathEditMode="relative" rAng="0" ptsTypes="AA">
                                      <p:cBhvr>
                                        <p:cTn id="230" dur="50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30741"/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6 L -0.1375 0.75 " pathEditMode="relative" rAng="0" ptsTypes="AA">
                                      <p:cBhvr>
                                        <p:cTn id="232" dur="50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37500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07407E-6 L 0.07709 0.69074 " pathEditMode="relative" rAng="0" ptsTypes="AA">
                                      <p:cBhvr>
                                        <p:cTn id="234" dur="500" spd="-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34537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6.17284E-7 L -0.16389 0.69012 " pathEditMode="relative" rAng="0" ptsTypes="AA">
                                      <p:cBhvr>
                                        <p:cTn id="236" dur="500" spd="-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94" y="34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500"/>
                            </p:stCondLst>
                            <p:childTnLst>
                              <p:par>
                                <p:cTn id="2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60494E-6 L 0.16788 0.62624 " pathEditMode="relative" rAng="0" ptsTypes="AA">
                                      <p:cBhvr>
                                        <p:cTn id="295" dur="500" spd="-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31296"/>
                                    </p:animMotion>
                                  </p:childTnLst>
                                </p:cTn>
                              </p:par>
                              <p:par>
                                <p:cTn id="29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96296E-6 L -0.24583 0.48704 " pathEditMode="relative" rAng="0" ptsTypes="AA">
                                      <p:cBhvr>
                                        <p:cTn id="297" dur="500" spd="-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92" y="24352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20988E-6 L -0.13125 0.61296 " pathEditMode="relative" rAng="0" ptsTypes="AA">
                                      <p:cBhvr>
                                        <p:cTn id="299" dur="500" spd="-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30648"/>
                                    </p:animMotion>
                                  </p:childTnLst>
                                </p:cTn>
                              </p:par>
                              <p:par>
                                <p:cTn id="30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32099E-6 L 0.27987 0.60648 " pathEditMode="relative" rAng="0" ptsTypes="AA">
                                      <p:cBhvr>
                                        <p:cTn id="301" dur="500" spd="-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3" y="30309"/>
                                    </p:animMotion>
                                  </p:childTnLst>
                                </p:cTn>
                              </p:par>
                              <p:par>
                                <p:cTn id="30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9.87654E-7 L 0.08091 0.58364 " pathEditMode="relative" rAng="0" ptsTypes="AA">
                                      <p:cBhvr>
                                        <p:cTn id="303" dur="500" spd="-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29167"/>
                                    </p:animMotion>
                                  </p:childTnLst>
                                </p:cTn>
                              </p:par>
                              <p:par>
                                <p:cTn id="30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0.04619 0.57808 " pathEditMode="relative" rAng="0" ptsTypes="AA">
                                      <p:cBhvr>
                                        <p:cTn id="305" dur="500" spd="-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28889"/>
                                    </p:animMotion>
                                  </p:childTnLst>
                                </p:cTn>
                              </p:par>
                              <p:par>
                                <p:cTn id="30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05191 0.61512 " pathEditMode="relative" rAng="0" ptsTypes="AA">
                                      <p:cBhvr>
                                        <p:cTn id="307" dur="500" spd="-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30741"/>
                                    </p:animMotion>
                                  </p:childTnLst>
                                </p:cTn>
                              </p:par>
                              <p:par>
                                <p:cTn id="30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6 L -0.1375 0.75 " pathEditMode="relative" rAng="0" ptsTypes="AA">
                                      <p:cBhvr>
                                        <p:cTn id="309" dur="500" spd="-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37500"/>
                                    </p:animMotion>
                                  </p:childTnLst>
                                </p:cTn>
                              </p:par>
                              <p:par>
                                <p:cTn id="3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07407E-6 L 0.07709 0.69074 " pathEditMode="relative" rAng="0" ptsTypes="AA">
                                      <p:cBhvr>
                                        <p:cTn id="311" dur="500" spd="-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34537"/>
                                    </p:animMotion>
                                  </p:childTnLst>
                                </p:cTn>
                              </p:par>
                              <p:par>
                                <p:cTn id="31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6.17284E-7 L -0.16389 0.69012 " pathEditMode="relative" rAng="0" ptsTypes="AA">
                                      <p:cBhvr>
                                        <p:cTn id="313" dur="500" spd="-100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94" y="34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4500"/>
                            </p:stCondLst>
                            <p:childTnLst>
                              <p:par>
                                <p:cTn id="3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5000"/>
                            </p:stCondLst>
                            <p:childTnLst>
                              <p:par>
                                <p:cTn id="3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60494E-6 L 0.16788 0.62624 " pathEditMode="relative" rAng="0" ptsTypes="AA">
                                      <p:cBhvr>
                                        <p:cTn id="372" dur="500" spd="-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31296"/>
                                    </p:animMotion>
                                  </p:childTnLst>
                                </p:cTn>
                              </p:par>
                              <p:par>
                                <p:cTn id="37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96296E-6 L -0.24583 0.48704 " pathEditMode="relative" rAng="0" ptsTypes="AA">
                                      <p:cBhvr>
                                        <p:cTn id="374" dur="500" spd="-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92" y="24352"/>
                                    </p:animMotion>
                                  </p:childTnLst>
                                </p:cTn>
                              </p:par>
                              <p:par>
                                <p:cTn id="37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20988E-6 L -0.13125 0.61296 " pathEditMode="relative" rAng="0" ptsTypes="AA">
                                      <p:cBhvr>
                                        <p:cTn id="376" dur="500" spd="-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30648"/>
                                    </p:animMotion>
                                  </p:childTnLst>
                                </p:cTn>
                              </p:par>
                              <p:par>
                                <p:cTn id="37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32099E-6 L 0.27987 0.60648 " pathEditMode="relative" rAng="0" ptsTypes="AA">
                                      <p:cBhvr>
                                        <p:cTn id="378" dur="500" spd="-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3" y="30309"/>
                                    </p:animMotion>
                                  </p:childTnLst>
                                </p:cTn>
                              </p:par>
                              <p:par>
                                <p:cTn id="37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9.87654E-7 L 0.08091 0.58364 " pathEditMode="relative" rAng="0" ptsTypes="AA">
                                      <p:cBhvr>
                                        <p:cTn id="380" dur="500" spd="-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29167"/>
                                    </p:animMotion>
                                  </p:childTnLst>
                                </p:cTn>
                              </p:par>
                              <p:par>
                                <p:cTn id="38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0.04619 0.57808 " pathEditMode="relative" rAng="0" ptsTypes="AA">
                                      <p:cBhvr>
                                        <p:cTn id="382" dur="500" spd="-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28889"/>
                                    </p:animMotion>
                                  </p:childTnLst>
                                </p:cTn>
                              </p:par>
                              <p:par>
                                <p:cTn id="38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05191 0.61512 " pathEditMode="relative" rAng="0" ptsTypes="AA">
                                      <p:cBhvr>
                                        <p:cTn id="384" dur="500" spd="-100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30741"/>
                                    </p:animMotion>
                                  </p:childTnLst>
                                </p:cTn>
                              </p:par>
                              <p:par>
                                <p:cTn id="38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6 L -0.1375 0.75 " pathEditMode="relative" rAng="0" ptsTypes="AA">
                                      <p:cBhvr>
                                        <p:cTn id="386" dur="500" spd="-100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37500"/>
                                    </p:animMotion>
                                  </p:childTnLst>
                                </p:cTn>
                              </p:par>
                              <p:par>
                                <p:cTn id="38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07407E-6 L 0.07709 0.69074 " pathEditMode="relative" rAng="0" ptsTypes="AA">
                                      <p:cBhvr>
                                        <p:cTn id="388" dur="500" spd="-100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34537"/>
                                    </p:animMotion>
                                  </p:childTnLst>
                                </p:cTn>
                              </p:par>
                              <p:par>
                                <p:cTn id="38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6.17284E-7 L -0.16389 0.69012 " pathEditMode="relative" rAng="0" ptsTypes="AA">
                                      <p:cBhvr>
                                        <p:cTn id="390" dur="500" spd="-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94" y="34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5500"/>
                            </p:stCondLst>
                            <p:childTnLst>
                              <p:par>
                                <p:cTn id="39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6000"/>
                            </p:stCondLst>
                            <p:childTnLst>
                              <p:par>
                                <p:cTn id="39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6500"/>
                            </p:stCondLst>
                            <p:childTnLst>
                              <p:par>
                                <p:cTn id="4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7" dur="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409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10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11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12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59" grpId="0"/>
      <p:bldP spid="87" grpId="0"/>
      <p:bldP spid="127" grpId="0"/>
      <p:bldP spid="158" grpId="0"/>
      <p:bldP spid="158" grpId="1"/>
      <p:bldP spid="159" grpId="0" animBg="1"/>
      <p:bldP spid="160" grpId="0" animBg="1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Box 135"/>
          <p:cNvSpPr txBox="1">
            <a:spLocks noChangeArrowheads="1"/>
          </p:cNvSpPr>
          <p:nvPr/>
        </p:nvSpPr>
        <p:spPr bwMode="auto">
          <a:xfrm>
            <a:off x="10366375" y="5670550"/>
            <a:ext cx="723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6042" tIns="38021" rIns="76042" bIns="38021">
            <a:spAutoFit/>
          </a:bodyPr>
          <a:lstStyle/>
          <a:p>
            <a:pPr defTabSz="760413"/>
            <a:r>
              <a:rPr lang="zh-CN" altLang="en-US" sz="1500">
                <a:latin typeface="Calibri" pitchFamily="34" charset="0"/>
              </a:rPr>
              <a:t>延时符</a:t>
            </a:r>
          </a:p>
        </p:txBody>
      </p:sp>
      <p:cxnSp>
        <p:nvCxnSpPr>
          <p:cNvPr id="29" name="直接连接符 28"/>
          <p:cNvCxnSpPr/>
          <p:nvPr/>
        </p:nvCxnSpPr>
        <p:spPr>
          <a:xfrm>
            <a:off x="2571750" y="1978025"/>
            <a:ext cx="52816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/>
          <p:cNvSpPr>
            <a:spLocks noChangeArrowheads="1"/>
          </p:cNvSpPr>
          <p:nvPr/>
        </p:nvSpPr>
        <p:spPr bwMode="auto">
          <a:xfrm>
            <a:off x="5476875" y="1493838"/>
            <a:ext cx="925513" cy="939800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lIns="76042" tIns="38021" rIns="76042" bIns="38021" anchor="ctr"/>
          <a:lstStyle/>
          <a:p>
            <a:pPr algn="ctr" defTabSz="760413">
              <a:defRPr/>
            </a:pPr>
            <a:endParaRPr lang="zh-CN" altLang="en-US" sz="15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6981933" y="1500757"/>
            <a:ext cx="911281" cy="92596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2" name="同心圆 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</p:grpSp>
      <p:sp>
        <p:nvSpPr>
          <p:cNvPr id="34" name="椭圆 33"/>
          <p:cNvSpPr>
            <a:spLocks noChangeArrowheads="1"/>
          </p:cNvSpPr>
          <p:nvPr/>
        </p:nvSpPr>
        <p:spPr bwMode="auto">
          <a:xfrm>
            <a:off x="2481263" y="1493838"/>
            <a:ext cx="925512" cy="939800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lIns="76042" tIns="38021" rIns="76042" bIns="38021" anchor="ctr"/>
          <a:lstStyle/>
          <a:p>
            <a:pPr algn="ctr" defTabSz="760413">
              <a:defRPr/>
            </a:pPr>
            <a:endParaRPr lang="zh-CN" altLang="en-US" sz="15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3986808" y="1502853"/>
            <a:ext cx="911281" cy="92596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3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552700" y="2660650"/>
            <a:ext cx="685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6042" tIns="38021" rIns="76042" bIns="38021">
            <a:spAutoFit/>
          </a:bodyPr>
          <a:lstStyle/>
          <a:p>
            <a:pPr defTabSz="760413"/>
            <a:r>
              <a:rPr lang="en-US" altLang="zh-CN" sz="1300">
                <a:solidFill>
                  <a:schemeClr val="accent1"/>
                </a:solidFill>
                <a:latin typeface="方正兰亭细黑_GBK"/>
                <a:ea typeface="方正兰亭细黑_GBK"/>
                <a:cs typeface="方正兰亭细黑_GBK_M"/>
              </a:rPr>
              <a:t>2013</a:t>
            </a:r>
            <a:r>
              <a:rPr lang="zh-CN" altLang="en-US" sz="1300">
                <a:solidFill>
                  <a:schemeClr val="accent1"/>
                </a:solidFill>
                <a:latin typeface="方正兰亭细黑_GBK"/>
                <a:ea typeface="方正兰亭细黑_GBK"/>
                <a:cs typeface="方正兰亭细黑_GBK_M"/>
              </a:rPr>
              <a:t>年</a:t>
            </a:r>
            <a:endParaRPr lang="en-US" altLang="zh-CN" sz="1300">
              <a:solidFill>
                <a:schemeClr val="accent1"/>
              </a:solidFill>
              <a:latin typeface="方正兰亭细黑_GBK"/>
              <a:ea typeface="方正兰亭细黑_GBK"/>
              <a:cs typeface="方正兰亭细黑_GBK_M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049713" y="2660650"/>
            <a:ext cx="685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6042" tIns="38021" rIns="76042" bIns="38021">
            <a:spAutoFit/>
          </a:bodyPr>
          <a:lstStyle/>
          <a:p>
            <a:pPr defTabSz="760413"/>
            <a:r>
              <a:rPr lang="en-US" altLang="zh-CN" sz="1300">
                <a:solidFill>
                  <a:schemeClr val="accent1"/>
                </a:solidFill>
                <a:latin typeface="方正兰亭细黑_GBK"/>
                <a:ea typeface="方正兰亭细黑_GBK"/>
                <a:cs typeface="方正兰亭细黑_GBK_M"/>
              </a:rPr>
              <a:t>2014</a:t>
            </a:r>
            <a:r>
              <a:rPr lang="zh-CN" altLang="en-US" sz="1300">
                <a:solidFill>
                  <a:schemeClr val="accent1"/>
                </a:solidFill>
                <a:latin typeface="方正兰亭细黑_GBK"/>
                <a:ea typeface="方正兰亭细黑_GBK"/>
                <a:cs typeface="方正兰亭细黑_GBK_M"/>
              </a:rPr>
              <a:t>年</a:t>
            </a:r>
            <a:endParaRPr lang="en-US" altLang="zh-CN" sz="1300">
              <a:solidFill>
                <a:schemeClr val="accent1"/>
              </a:solidFill>
              <a:latin typeface="方正兰亭细黑_GBK"/>
              <a:ea typeface="方正兰亭细黑_GBK"/>
              <a:cs typeface="方正兰亭细黑_GBK_M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557838" y="2660650"/>
            <a:ext cx="653706" cy="27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6042" tIns="38021" rIns="76042" bIns="38021">
            <a:spAutoFit/>
          </a:bodyPr>
          <a:lstStyle/>
          <a:p>
            <a:pPr defTabSz="760413"/>
            <a:r>
              <a:rPr lang="en-US" altLang="zh-CN" sz="1300" dirty="0" smtClean="0">
                <a:solidFill>
                  <a:schemeClr val="accent1"/>
                </a:solidFill>
                <a:latin typeface="方正兰亭细黑_GBK"/>
                <a:ea typeface="方正兰亭细黑_GBK"/>
                <a:cs typeface="方正兰亭细黑_GBK_M"/>
              </a:rPr>
              <a:t>2016</a:t>
            </a:r>
            <a:r>
              <a:rPr lang="zh-CN" altLang="en-US" sz="1300" dirty="0" smtClean="0">
                <a:solidFill>
                  <a:schemeClr val="accent1"/>
                </a:solidFill>
                <a:latin typeface="方正兰亭细黑_GBK"/>
                <a:ea typeface="方正兰亭细黑_GBK"/>
                <a:cs typeface="方正兰亭细黑_GBK_M"/>
              </a:rPr>
              <a:t>年</a:t>
            </a:r>
            <a:endParaRPr lang="en-US" altLang="zh-CN" sz="1300" dirty="0">
              <a:solidFill>
                <a:schemeClr val="accent1"/>
              </a:solidFill>
              <a:latin typeface="方正兰亭细黑_GBK"/>
              <a:ea typeface="方正兰亭细黑_GBK"/>
              <a:cs typeface="方正兰亭细黑_GBK_M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7065963" y="2660650"/>
            <a:ext cx="685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6042" tIns="38021" rIns="76042" bIns="38021">
            <a:spAutoFit/>
          </a:bodyPr>
          <a:lstStyle/>
          <a:p>
            <a:pPr defTabSz="760413"/>
            <a:r>
              <a:rPr lang="en-US" altLang="zh-CN" sz="1300">
                <a:solidFill>
                  <a:schemeClr val="accent1"/>
                </a:solidFill>
                <a:latin typeface="方正兰亭细黑_GBK"/>
                <a:ea typeface="方正兰亭细黑_GBK"/>
                <a:cs typeface="方正兰亭细黑_GBK_M"/>
              </a:rPr>
              <a:t>2016</a:t>
            </a:r>
            <a:r>
              <a:rPr lang="zh-CN" altLang="en-US" sz="1300">
                <a:solidFill>
                  <a:schemeClr val="accent1"/>
                </a:solidFill>
                <a:latin typeface="方正兰亭细黑_GBK"/>
                <a:ea typeface="方正兰亭细黑_GBK"/>
                <a:cs typeface="方正兰亭细黑_GBK_M"/>
              </a:rPr>
              <a:t>年</a:t>
            </a:r>
            <a:endParaRPr lang="en-US" altLang="zh-CN" sz="1300">
              <a:solidFill>
                <a:schemeClr val="accent1"/>
              </a:solidFill>
              <a:latin typeface="方正兰亭细黑_GBK"/>
              <a:ea typeface="方正兰亭细黑_GBK"/>
              <a:cs typeface="方正兰亭细黑_GBK_M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2221586" y="2947810"/>
            <a:ext cx="1423710" cy="1028995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8" name="圆角矩形 47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  <p:sp>
          <p:nvSpPr>
            <p:cNvPr id="49" name="圆角矩形 48"/>
            <p:cNvSpPr/>
            <p:nvPr/>
          </p:nvSpPr>
          <p:spPr>
            <a:xfrm>
              <a:off x="4351930" y="1330004"/>
              <a:ext cx="3742172" cy="26711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719695" y="2947810"/>
            <a:ext cx="1423372" cy="1028995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1" name="圆角矩形 50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  <p:sp>
          <p:nvSpPr>
            <p:cNvPr id="52" name="圆角矩形 51"/>
            <p:cNvSpPr/>
            <p:nvPr/>
          </p:nvSpPr>
          <p:spPr>
            <a:xfrm>
              <a:off x="4351930" y="1330004"/>
              <a:ext cx="3742172" cy="26711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5217828" y="2943048"/>
            <a:ext cx="1422282" cy="1028994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4" name="圆角矩形 53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  <p:sp>
          <p:nvSpPr>
            <p:cNvPr id="55" name="圆角矩形 54"/>
            <p:cNvSpPr/>
            <p:nvPr/>
          </p:nvSpPr>
          <p:spPr>
            <a:xfrm>
              <a:off x="4351930" y="1330004"/>
              <a:ext cx="3742172" cy="26711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6714819" y="2919235"/>
            <a:ext cx="1423373" cy="1028995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7" name="圆角矩形 56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  <p:sp>
          <p:nvSpPr>
            <p:cNvPr id="58" name="圆角矩形 57"/>
            <p:cNvSpPr/>
            <p:nvPr/>
          </p:nvSpPr>
          <p:spPr>
            <a:xfrm>
              <a:off x="4351930" y="1330004"/>
              <a:ext cx="3742172" cy="26711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</p:grp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2262188" y="3127375"/>
            <a:ext cx="129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6042" tIns="38021" rIns="76042" bIns="38021">
            <a:spAutoFit/>
          </a:bodyPr>
          <a:lstStyle/>
          <a:p>
            <a:pPr defTabSz="760413"/>
            <a:r>
              <a:rPr lang="zh-CN" altLang="en-US" sz="1000">
                <a:latin typeface="方正兰亭细黑_GBK_M"/>
              </a:rPr>
              <a:t>添加文字内容，内容</a:t>
            </a:r>
            <a:endParaRPr lang="en-US" altLang="zh-CN" sz="1000">
              <a:latin typeface="方正兰亭细黑_GBK_M"/>
            </a:endParaRPr>
          </a:p>
          <a:p>
            <a:pPr defTabSz="760413"/>
            <a:r>
              <a:rPr lang="zh-CN" altLang="en-US" sz="1000">
                <a:latin typeface="方正兰亭细黑_GBK_M"/>
              </a:rPr>
              <a:t>详尽简要清晰。添加</a:t>
            </a:r>
            <a:endParaRPr lang="en-US" altLang="zh-CN" sz="1000">
              <a:latin typeface="方正兰亭细黑_GBK_M"/>
            </a:endParaRPr>
          </a:p>
          <a:p>
            <a:pPr defTabSz="760413"/>
            <a:r>
              <a:rPr lang="zh-CN" altLang="en-US" sz="1000">
                <a:latin typeface="方正兰亭细黑_GBK_M"/>
              </a:rPr>
              <a:t>文字内容，内容详尽</a:t>
            </a:r>
            <a:endParaRPr lang="en-US" altLang="zh-CN" sz="1000">
              <a:latin typeface="方正兰亭细黑_GBK_M"/>
            </a:endParaRPr>
          </a:p>
          <a:p>
            <a:pPr defTabSz="760413"/>
            <a:r>
              <a:rPr lang="zh-CN" altLang="en-US" sz="1000">
                <a:latin typeface="方正兰亭细黑_GBK_M"/>
              </a:rPr>
              <a:t>简要清晰。</a:t>
            </a:r>
            <a:endParaRPr lang="en-US" altLang="zh-CN" sz="1000">
              <a:latin typeface="方正兰亭细黑_GBK_M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3792538" y="3127375"/>
            <a:ext cx="129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6042" tIns="38021" rIns="76042" bIns="38021">
            <a:spAutoFit/>
          </a:bodyPr>
          <a:lstStyle/>
          <a:p>
            <a:pPr defTabSz="760413"/>
            <a:r>
              <a:rPr lang="zh-CN" altLang="en-US" sz="1000">
                <a:latin typeface="方正兰亭细黑_GBK_M"/>
              </a:rPr>
              <a:t>添加文字内容，内容</a:t>
            </a:r>
            <a:endParaRPr lang="en-US" altLang="zh-CN" sz="1000">
              <a:latin typeface="方正兰亭细黑_GBK_M"/>
            </a:endParaRPr>
          </a:p>
          <a:p>
            <a:pPr defTabSz="760413"/>
            <a:r>
              <a:rPr lang="zh-CN" altLang="en-US" sz="1000">
                <a:latin typeface="方正兰亭细黑_GBK_M"/>
              </a:rPr>
              <a:t>详尽简要清晰。添加</a:t>
            </a:r>
            <a:endParaRPr lang="en-US" altLang="zh-CN" sz="1000">
              <a:latin typeface="方正兰亭细黑_GBK_M"/>
            </a:endParaRPr>
          </a:p>
          <a:p>
            <a:pPr defTabSz="760413"/>
            <a:r>
              <a:rPr lang="zh-CN" altLang="en-US" sz="1000">
                <a:latin typeface="方正兰亭细黑_GBK_M"/>
              </a:rPr>
              <a:t>文字内容，内容详尽</a:t>
            </a:r>
            <a:endParaRPr lang="en-US" altLang="zh-CN" sz="1000">
              <a:latin typeface="方正兰亭细黑_GBK_M"/>
            </a:endParaRPr>
          </a:p>
          <a:p>
            <a:pPr defTabSz="760413"/>
            <a:r>
              <a:rPr lang="zh-CN" altLang="en-US" sz="1000">
                <a:latin typeface="方正兰亭细黑_GBK_M"/>
              </a:rPr>
              <a:t>简要清晰。</a:t>
            </a:r>
            <a:endParaRPr lang="en-US" altLang="zh-CN" sz="1000">
              <a:latin typeface="方正兰亭细黑_GBK_M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5291138" y="3127375"/>
            <a:ext cx="129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6042" tIns="38021" rIns="76042" bIns="38021">
            <a:spAutoFit/>
          </a:bodyPr>
          <a:lstStyle/>
          <a:p>
            <a:pPr defTabSz="760413"/>
            <a:r>
              <a:rPr lang="zh-CN" altLang="en-US" sz="1000">
                <a:latin typeface="方正兰亭细黑_GBK_M"/>
              </a:rPr>
              <a:t>添加文字内容，内容</a:t>
            </a:r>
            <a:endParaRPr lang="en-US" altLang="zh-CN" sz="1000">
              <a:latin typeface="方正兰亭细黑_GBK_M"/>
            </a:endParaRPr>
          </a:p>
          <a:p>
            <a:pPr defTabSz="760413"/>
            <a:r>
              <a:rPr lang="zh-CN" altLang="en-US" sz="1000">
                <a:latin typeface="方正兰亭细黑_GBK_M"/>
              </a:rPr>
              <a:t>详尽简要清晰。添加</a:t>
            </a:r>
            <a:endParaRPr lang="en-US" altLang="zh-CN" sz="1000">
              <a:latin typeface="方正兰亭细黑_GBK_M"/>
            </a:endParaRPr>
          </a:p>
          <a:p>
            <a:pPr defTabSz="760413"/>
            <a:r>
              <a:rPr lang="zh-CN" altLang="en-US" sz="1000">
                <a:latin typeface="方正兰亭细黑_GBK_M"/>
              </a:rPr>
              <a:t>文字内容，内容详尽</a:t>
            </a:r>
            <a:endParaRPr lang="en-US" altLang="zh-CN" sz="1000">
              <a:latin typeface="方正兰亭细黑_GBK_M"/>
            </a:endParaRPr>
          </a:p>
          <a:p>
            <a:pPr defTabSz="760413"/>
            <a:r>
              <a:rPr lang="zh-CN" altLang="en-US" sz="1000">
                <a:latin typeface="方正兰亭细黑_GBK_M"/>
              </a:rPr>
              <a:t>简要清晰。</a:t>
            </a:r>
            <a:endParaRPr lang="en-US" altLang="zh-CN" sz="1000">
              <a:latin typeface="方正兰亭细黑_GBK_M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6778625" y="3127375"/>
            <a:ext cx="129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6042" tIns="38021" rIns="76042" bIns="38021">
            <a:spAutoFit/>
          </a:bodyPr>
          <a:lstStyle/>
          <a:p>
            <a:pPr defTabSz="760413"/>
            <a:r>
              <a:rPr lang="zh-CN" altLang="en-US" sz="1000">
                <a:latin typeface="方正兰亭细黑_GBK_M"/>
              </a:rPr>
              <a:t>添加文字内容，内容</a:t>
            </a:r>
            <a:endParaRPr lang="en-US" altLang="zh-CN" sz="1000">
              <a:latin typeface="方正兰亭细黑_GBK_M"/>
            </a:endParaRPr>
          </a:p>
          <a:p>
            <a:pPr defTabSz="760413"/>
            <a:r>
              <a:rPr lang="zh-CN" altLang="en-US" sz="1000">
                <a:latin typeface="方正兰亭细黑_GBK_M"/>
              </a:rPr>
              <a:t>详尽简要清晰。添加</a:t>
            </a:r>
            <a:endParaRPr lang="en-US" altLang="zh-CN" sz="1000">
              <a:latin typeface="方正兰亭细黑_GBK_M"/>
            </a:endParaRPr>
          </a:p>
          <a:p>
            <a:pPr defTabSz="760413"/>
            <a:r>
              <a:rPr lang="zh-CN" altLang="en-US" sz="1000">
                <a:latin typeface="方正兰亭细黑_GBK_M"/>
              </a:rPr>
              <a:t>文字内容，内容详尽</a:t>
            </a:r>
            <a:endParaRPr lang="en-US" altLang="zh-CN" sz="1000">
              <a:latin typeface="方正兰亭细黑_GBK_M"/>
            </a:endParaRPr>
          </a:p>
          <a:p>
            <a:pPr defTabSz="760413"/>
            <a:r>
              <a:rPr lang="zh-CN" altLang="en-US" sz="1000">
                <a:latin typeface="方正兰亭细黑_GBK_M"/>
              </a:rPr>
              <a:t>简要清晰。</a:t>
            </a:r>
            <a:endParaRPr lang="en-US" altLang="zh-CN" sz="1000">
              <a:latin typeface="方正兰亭细黑_GBK_M"/>
            </a:endParaRPr>
          </a:p>
        </p:txBody>
      </p:sp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3573463" y="342900"/>
            <a:ext cx="23907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1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3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38" grpId="0"/>
      <p:bldP spid="39" grpId="0"/>
      <p:bldP spid="40" grpId="0"/>
      <p:bldP spid="41" grpId="0"/>
      <p:bldP spid="59" grpId="0"/>
      <p:bldP spid="60" grpId="0"/>
      <p:bldP spid="61" grpId="0"/>
      <p:bldP spid="62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1658938" y="1133475"/>
            <a:ext cx="69850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042" tIns="38021" rIns="76042" bIns="38021">
            <a:spAutoFit/>
          </a:bodyPr>
          <a:lstStyle/>
          <a:p>
            <a:pPr defTabSz="760413"/>
            <a:r>
              <a:rPr lang="zh-CN" altLang="en-US" sz="1200">
                <a:latin typeface="方正兰亭细黑_GBK_M"/>
                <a:ea typeface="微软雅黑" pitchFamily="34" charset="-122"/>
              </a:rPr>
              <a:t>请您添加文字内容，内容详尽简要清晰足够表达标题，准确无误。添加文字内容，内容详尽简要清晰。请您添加</a:t>
            </a:r>
            <a:endParaRPr lang="en-US" altLang="zh-CN" sz="1200">
              <a:latin typeface="方正兰亭细黑_GBK_M"/>
              <a:ea typeface="微软雅黑" pitchFamily="34" charset="-122"/>
            </a:endParaRPr>
          </a:p>
          <a:p>
            <a:pPr defTabSz="760413"/>
            <a:r>
              <a:rPr lang="zh-CN" altLang="en-US" sz="1200">
                <a:latin typeface="方正兰亭细黑_GBK_M"/>
                <a:ea typeface="微软雅黑" pitchFamily="34" charset="-122"/>
              </a:rPr>
              <a:t>文字内容，内容详尽简要清晰足够表达标题，准确无误。添加文字内容，内容详尽简要清晰。请您添加文字内容</a:t>
            </a:r>
            <a:endParaRPr lang="en-US" altLang="zh-CN" sz="1200">
              <a:latin typeface="方正兰亭细黑_GBK_M"/>
              <a:ea typeface="微软雅黑" pitchFamily="34" charset="-122"/>
            </a:endParaRPr>
          </a:p>
          <a:p>
            <a:pPr defTabSz="760413"/>
            <a:r>
              <a:rPr lang="zh-CN" altLang="en-US" sz="1200">
                <a:latin typeface="方正兰亭细黑_GBK_M"/>
                <a:ea typeface="微软雅黑" pitchFamily="34" charset="-122"/>
              </a:rPr>
              <a:t>，内容详尽简要清晰足够表达标题，准确无误。添加文字内容，内容详尽简要清晰。</a:t>
            </a:r>
            <a:endParaRPr lang="en-US" altLang="zh-CN" sz="1200">
              <a:latin typeface="方正兰亭细黑_GBK_M"/>
              <a:ea typeface="微软雅黑" pitchFamily="34" charset="-122"/>
            </a:endParaRPr>
          </a:p>
        </p:txBody>
      </p:sp>
      <p:sp>
        <p:nvSpPr>
          <p:cNvPr id="43" name="椭圆 34"/>
          <p:cNvSpPr>
            <a:spLocks/>
          </p:cNvSpPr>
          <p:nvPr/>
        </p:nvSpPr>
        <p:spPr bwMode="auto">
          <a:xfrm rot="5400000">
            <a:off x="3919538" y="2330450"/>
            <a:ext cx="904875" cy="1146175"/>
          </a:xfrm>
          <a:custGeom>
            <a:avLst/>
            <a:gdLst>
              <a:gd name="T0" fmla="*/ 548270 w 1118836"/>
              <a:gd name="T1" fmla="*/ 0 h 1438889"/>
              <a:gd name="T2" fmla="*/ 721662 w 1118836"/>
              <a:gd name="T3" fmla="*/ 346785 h 1438889"/>
              <a:gd name="T4" fmla="*/ 1118836 w 1118836"/>
              <a:gd name="T5" fmla="*/ 879471 h 1438889"/>
              <a:gd name="T6" fmla="*/ 559418 w 1118836"/>
              <a:gd name="T7" fmla="*/ 1438889 h 1438889"/>
              <a:gd name="T8" fmla="*/ 0 w 1118836"/>
              <a:gd name="T9" fmla="*/ 879471 h 1438889"/>
              <a:gd name="T10" fmla="*/ 370781 w 1118836"/>
              <a:gd name="T11" fmla="*/ 354978 h 143888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18836"/>
              <a:gd name="T19" fmla="*/ 0 h 1438889"/>
              <a:gd name="T20" fmla="*/ 1118836 w 1118836"/>
              <a:gd name="T21" fmla="*/ 1438889 h 143888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grpSp>
        <p:nvGrpSpPr>
          <p:cNvPr id="44" name="组合 43"/>
          <p:cNvGrpSpPr/>
          <p:nvPr/>
        </p:nvGrpSpPr>
        <p:grpSpPr>
          <a:xfrm rot="5400000">
            <a:off x="2580674" y="2323525"/>
            <a:ext cx="878091" cy="1159511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5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47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</p:grpSp>
      <p:sp>
        <p:nvSpPr>
          <p:cNvPr id="64" name="椭圆 34"/>
          <p:cNvSpPr>
            <a:spLocks/>
          </p:cNvSpPr>
          <p:nvPr/>
        </p:nvSpPr>
        <p:spPr bwMode="auto">
          <a:xfrm rot="5400000">
            <a:off x="6623050" y="2330450"/>
            <a:ext cx="904875" cy="1146175"/>
          </a:xfrm>
          <a:custGeom>
            <a:avLst/>
            <a:gdLst>
              <a:gd name="T0" fmla="*/ 548270 w 1118836"/>
              <a:gd name="T1" fmla="*/ 0 h 1438889"/>
              <a:gd name="T2" fmla="*/ 721662 w 1118836"/>
              <a:gd name="T3" fmla="*/ 346785 h 1438889"/>
              <a:gd name="T4" fmla="*/ 1118836 w 1118836"/>
              <a:gd name="T5" fmla="*/ 879471 h 1438889"/>
              <a:gd name="T6" fmla="*/ 559418 w 1118836"/>
              <a:gd name="T7" fmla="*/ 1438889 h 1438889"/>
              <a:gd name="T8" fmla="*/ 0 w 1118836"/>
              <a:gd name="T9" fmla="*/ 879471 h 1438889"/>
              <a:gd name="T10" fmla="*/ 370781 w 1118836"/>
              <a:gd name="T11" fmla="*/ 354978 h 143888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18836"/>
              <a:gd name="T19" fmla="*/ 0 h 1438889"/>
              <a:gd name="T20" fmla="*/ 1118836 w 1118836"/>
              <a:gd name="T21" fmla="*/ 1438889 h 143888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/>
          </a:p>
        </p:txBody>
      </p:sp>
      <p:grpSp>
        <p:nvGrpSpPr>
          <p:cNvPr id="68" name="组合 67"/>
          <p:cNvGrpSpPr/>
          <p:nvPr/>
        </p:nvGrpSpPr>
        <p:grpSpPr>
          <a:xfrm rot="5400000">
            <a:off x="5284529" y="2323525"/>
            <a:ext cx="878320" cy="1159511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9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70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</p:grp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2341563" y="3641725"/>
            <a:ext cx="13811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6042" tIns="38021" rIns="76042" bIns="38021">
            <a:spAutoFit/>
          </a:bodyPr>
          <a:lstStyle/>
          <a:p>
            <a:pPr defTabSz="760413"/>
            <a:r>
              <a:rPr lang="zh-CN" altLang="en-US" sz="1600" b="1">
                <a:solidFill>
                  <a:schemeClr val="accent1"/>
                </a:solidFill>
                <a:latin typeface="方正兰亭细黑_GBK"/>
              </a:rPr>
              <a:t>添加文字标题</a:t>
            </a: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3802063" y="3641725"/>
            <a:ext cx="13811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6042" tIns="38021" rIns="76042" bIns="38021">
            <a:spAutoFit/>
          </a:bodyPr>
          <a:lstStyle/>
          <a:p>
            <a:pPr defTabSz="760413"/>
            <a:r>
              <a:rPr lang="zh-CN" altLang="en-US" sz="1600" b="1">
                <a:solidFill>
                  <a:schemeClr val="accent1"/>
                </a:solidFill>
                <a:latin typeface="方正兰亭细黑_GBK"/>
              </a:rPr>
              <a:t>添加文字标题</a:t>
            </a: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5167313" y="3641725"/>
            <a:ext cx="13811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6042" tIns="38021" rIns="76042" bIns="38021">
            <a:spAutoFit/>
          </a:bodyPr>
          <a:lstStyle/>
          <a:p>
            <a:pPr defTabSz="760413"/>
            <a:r>
              <a:rPr lang="zh-CN" altLang="en-US" sz="1600" b="1">
                <a:solidFill>
                  <a:schemeClr val="accent1"/>
                </a:solidFill>
                <a:latin typeface="方正兰亭细黑_GBK"/>
              </a:rPr>
              <a:t>添加文字标题</a:t>
            </a: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6532563" y="3641725"/>
            <a:ext cx="13811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6042" tIns="38021" rIns="76042" bIns="38021">
            <a:spAutoFit/>
          </a:bodyPr>
          <a:lstStyle/>
          <a:p>
            <a:pPr defTabSz="760413"/>
            <a:r>
              <a:rPr lang="zh-CN" altLang="en-US" sz="1600" b="1">
                <a:solidFill>
                  <a:schemeClr val="accent1"/>
                </a:solidFill>
                <a:latin typeface="方正兰亭细黑_GBK"/>
              </a:rPr>
              <a:t>添加文字标题</a:t>
            </a:r>
          </a:p>
        </p:txBody>
      </p:sp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3573463" y="342900"/>
            <a:ext cx="23907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71" grpId="0"/>
      <p:bldP spid="72" grpId="0"/>
      <p:bldP spid="73" grpId="0"/>
      <p:bldP spid="74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Straight Connector 67"/>
          <p:cNvCxnSpPr/>
          <p:nvPr/>
        </p:nvCxnSpPr>
        <p:spPr>
          <a:xfrm>
            <a:off x="10563225" y="3468688"/>
            <a:ext cx="0" cy="152082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640013" y="2327275"/>
            <a:ext cx="5092700" cy="22717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团队是指拥有共同目标，并且具有不同能力的一小群人有意识的协调行为或力的系统，这群人就如同人的五官一样，共同协作维持一个人的生存，缺一不可。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我们是一支专业的团队。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我们的成员拥有多年的信息安全专业技术背景，来自国内知名安全公司的一线骨干。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我们是一支年轻的团队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。我们的平均年龄仅有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26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岁，充满了朝气和创新精神。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我们是一支专注的团队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。我们坚信，安全的品牌源自客户的信任。只有专注，才能做好安全。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我们是一支有梦想的团队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。我们来自五湖四海，因为一个共同的梦想：做一家真正优秀的信息安全企业，为客户提供最可靠的互联网安全防护。</a:t>
            </a:r>
          </a:p>
        </p:txBody>
      </p:sp>
      <p:grpSp>
        <p:nvGrpSpPr>
          <p:cNvPr id="22" name="组合 21"/>
          <p:cNvGrpSpPr>
            <a:grpSpLocks/>
          </p:cNvGrpSpPr>
          <p:nvPr/>
        </p:nvGrpSpPr>
        <p:grpSpPr bwMode="auto">
          <a:xfrm>
            <a:off x="2281238" y="862013"/>
            <a:ext cx="2073275" cy="1801812"/>
            <a:chOff x="4399970" y="2070555"/>
            <a:chExt cx="2072640" cy="1804416"/>
          </a:xfrm>
        </p:grpSpPr>
        <p:grpSp>
          <p:nvGrpSpPr>
            <p:cNvPr id="19" name="组合 18"/>
            <p:cNvGrpSpPr/>
            <p:nvPr/>
          </p:nvGrpSpPr>
          <p:grpSpPr>
            <a:xfrm rot="5400000">
              <a:off x="5162168" y="2210323"/>
              <a:ext cx="902720" cy="1172844"/>
              <a:chOff x="4020870" y="2194485"/>
              <a:chExt cx="1102258" cy="143209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0" name="等腰三角形 43"/>
              <p:cNvSpPr/>
              <p:nvPr/>
            </p:nvSpPr>
            <p:spPr>
              <a:xfrm>
                <a:off x="4020870" y="2194485"/>
                <a:ext cx="1102258" cy="1432090"/>
              </a:xfrm>
              <a:custGeom>
                <a:avLst/>
                <a:gdLst/>
                <a:ahLst/>
                <a:cxnLst/>
                <a:rect l="l" t="t" r="r" b="b"/>
                <a:pathLst>
                  <a:path w="1102258" h="1432090">
                    <a:moveTo>
                      <a:pt x="761620" y="431870"/>
                    </a:moveTo>
                    <a:lnTo>
                      <a:pt x="856659" y="621949"/>
                    </a:lnTo>
                    <a:lnTo>
                      <a:pt x="234710" y="621949"/>
                    </a:lnTo>
                    <a:lnTo>
                      <a:pt x="325695" y="439980"/>
                    </a:lnTo>
                    <a:cubicBezTo>
                      <a:pt x="163858" y="520416"/>
                      <a:pt x="53779" y="687834"/>
                      <a:pt x="53779" y="880961"/>
                    </a:cubicBezTo>
                    <a:cubicBezTo>
                      <a:pt x="53779" y="1155639"/>
                      <a:pt x="276450" y="1378310"/>
                      <a:pt x="551128" y="1378310"/>
                    </a:cubicBezTo>
                    <a:cubicBezTo>
                      <a:pt x="825806" y="1378310"/>
                      <a:pt x="1048477" y="1155639"/>
                      <a:pt x="1048477" y="880961"/>
                    </a:cubicBezTo>
                    <a:cubicBezTo>
                      <a:pt x="1048477" y="681767"/>
                      <a:pt x="931374" y="509923"/>
                      <a:pt x="761620" y="431870"/>
                    </a:cubicBezTo>
                    <a:close/>
                    <a:moveTo>
                      <a:pt x="545685" y="0"/>
                    </a:moveTo>
                    <a:lnTo>
                      <a:pt x="726120" y="360871"/>
                    </a:lnTo>
                    <a:cubicBezTo>
                      <a:pt x="945108" y="431845"/>
                      <a:pt x="1102258" y="638051"/>
                      <a:pt x="1102258" y="880961"/>
                    </a:cubicBezTo>
                    <a:cubicBezTo>
                      <a:pt x="1102258" y="1185341"/>
                      <a:pt x="855509" y="1432090"/>
                      <a:pt x="551129" y="1432090"/>
                    </a:cubicBezTo>
                    <a:cubicBezTo>
                      <a:pt x="246749" y="1432090"/>
                      <a:pt x="0" y="1185341"/>
                      <a:pt x="0" y="880961"/>
                    </a:cubicBezTo>
                    <a:cubicBezTo>
                      <a:pt x="0" y="642821"/>
                      <a:pt x="151038" y="439958"/>
                      <a:pt x="363249" y="36487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等腰三角形 42"/>
              <p:cNvSpPr/>
              <p:nvPr/>
            </p:nvSpPr>
            <p:spPr>
              <a:xfrm>
                <a:off x="4044926" y="2251926"/>
                <a:ext cx="1054141" cy="1350591"/>
              </a:xfrm>
              <a:custGeom>
                <a:avLst/>
                <a:gdLst/>
                <a:ahLst/>
                <a:cxnLst/>
                <a:rect l="l" t="t" r="r" b="b"/>
                <a:pathLst>
                  <a:path w="1054142" h="1350592">
                    <a:moveTo>
                      <a:pt x="521627" y="0"/>
                    </a:moveTo>
                    <a:lnTo>
                      <a:pt x="682907" y="322559"/>
                    </a:lnTo>
                    <a:cubicBezTo>
                      <a:pt x="898294" y="386795"/>
                      <a:pt x="1054142" y="586958"/>
                      <a:pt x="1054142" y="823521"/>
                    </a:cubicBezTo>
                    <a:cubicBezTo>
                      <a:pt x="1054142" y="1114614"/>
                      <a:pt x="818164" y="1350592"/>
                      <a:pt x="527071" y="1350592"/>
                    </a:cubicBezTo>
                    <a:cubicBezTo>
                      <a:pt x="235978" y="1350592"/>
                      <a:pt x="0" y="1114614"/>
                      <a:pt x="0" y="823521"/>
                    </a:cubicBezTo>
                    <a:cubicBezTo>
                      <a:pt x="0" y="591722"/>
                      <a:pt x="149634" y="394871"/>
                      <a:pt x="358347" y="3265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43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4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  <p:sp>
          <p:nvSpPr>
            <p:cNvPr id="17426" name="TextBox 33"/>
            <p:cNvSpPr>
              <a:spLocks noChangeArrowheads="1"/>
            </p:cNvSpPr>
            <p:nvPr/>
          </p:nvSpPr>
          <p:spPr bwMode="auto">
            <a:xfrm>
              <a:off x="5141375" y="2640994"/>
              <a:ext cx="679266" cy="335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22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专业</a:t>
              </a:r>
            </a:p>
          </p:txBody>
        </p:sp>
      </p:grpSp>
      <p:grpSp>
        <p:nvGrpSpPr>
          <p:cNvPr id="24" name="组合 23"/>
          <p:cNvGrpSpPr>
            <a:grpSpLocks/>
          </p:cNvGrpSpPr>
          <p:nvPr/>
        </p:nvGrpSpPr>
        <p:grpSpPr bwMode="auto">
          <a:xfrm>
            <a:off x="3476625" y="842963"/>
            <a:ext cx="2073275" cy="1804987"/>
            <a:chOff x="4402023" y="2069467"/>
            <a:chExt cx="2072640" cy="1804416"/>
          </a:xfrm>
        </p:grpSpPr>
        <p:grpSp>
          <p:nvGrpSpPr>
            <p:cNvPr id="25" name="组合 24"/>
            <p:cNvGrpSpPr/>
            <p:nvPr/>
          </p:nvGrpSpPr>
          <p:grpSpPr>
            <a:xfrm rot="5400000">
              <a:off x="5162168" y="2210323"/>
              <a:ext cx="902720" cy="1172844"/>
              <a:chOff x="4020870" y="2194485"/>
              <a:chExt cx="1102258" cy="143209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7" name="等腰三角形 43"/>
              <p:cNvSpPr/>
              <p:nvPr/>
            </p:nvSpPr>
            <p:spPr>
              <a:xfrm>
                <a:off x="4020870" y="2194485"/>
                <a:ext cx="1102258" cy="1432090"/>
              </a:xfrm>
              <a:custGeom>
                <a:avLst/>
                <a:gdLst/>
                <a:ahLst/>
                <a:cxnLst/>
                <a:rect l="l" t="t" r="r" b="b"/>
                <a:pathLst>
                  <a:path w="1102258" h="1432090">
                    <a:moveTo>
                      <a:pt x="761620" y="431870"/>
                    </a:moveTo>
                    <a:lnTo>
                      <a:pt x="856659" y="621949"/>
                    </a:lnTo>
                    <a:lnTo>
                      <a:pt x="234710" y="621949"/>
                    </a:lnTo>
                    <a:lnTo>
                      <a:pt x="325695" y="439980"/>
                    </a:lnTo>
                    <a:cubicBezTo>
                      <a:pt x="163858" y="520416"/>
                      <a:pt x="53779" y="687834"/>
                      <a:pt x="53779" y="880961"/>
                    </a:cubicBezTo>
                    <a:cubicBezTo>
                      <a:pt x="53779" y="1155639"/>
                      <a:pt x="276450" y="1378310"/>
                      <a:pt x="551128" y="1378310"/>
                    </a:cubicBezTo>
                    <a:cubicBezTo>
                      <a:pt x="825806" y="1378310"/>
                      <a:pt x="1048477" y="1155639"/>
                      <a:pt x="1048477" y="880961"/>
                    </a:cubicBezTo>
                    <a:cubicBezTo>
                      <a:pt x="1048477" y="681767"/>
                      <a:pt x="931374" y="509923"/>
                      <a:pt x="761620" y="431870"/>
                    </a:cubicBezTo>
                    <a:close/>
                    <a:moveTo>
                      <a:pt x="545685" y="0"/>
                    </a:moveTo>
                    <a:lnTo>
                      <a:pt x="726120" y="360871"/>
                    </a:lnTo>
                    <a:cubicBezTo>
                      <a:pt x="945108" y="431845"/>
                      <a:pt x="1102258" y="638051"/>
                      <a:pt x="1102258" y="880961"/>
                    </a:cubicBezTo>
                    <a:cubicBezTo>
                      <a:pt x="1102258" y="1185341"/>
                      <a:pt x="855509" y="1432090"/>
                      <a:pt x="551129" y="1432090"/>
                    </a:cubicBezTo>
                    <a:cubicBezTo>
                      <a:pt x="246749" y="1432090"/>
                      <a:pt x="0" y="1185341"/>
                      <a:pt x="0" y="880961"/>
                    </a:cubicBezTo>
                    <a:cubicBezTo>
                      <a:pt x="0" y="642821"/>
                      <a:pt x="151038" y="439958"/>
                      <a:pt x="363249" y="36487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等腰三角形 42"/>
              <p:cNvSpPr/>
              <p:nvPr/>
            </p:nvSpPr>
            <p:spPr>
              <a:xfrm>
                <a:off x="4044926" y="2251926"/>
                <a:ext cx="1054141" cy="1350591"/>
              </a:xfrm>
              <a:custGeom>
                <a:avLst/>
                <a:gdLst/>
                <a:ahLst/>
                <a:cxnLst/>
                <a:rect l="l" t="t" r="r" b="b"/>
                <a:pathLst>
                  <a:path w="1054142" h="1350592">
                    <a:moveTo>
                      <a:pt x="521627" y="0"/>
                    </a:moveTo>
                    <a:lnTo>
                      <a:pt x="682907" y="322559"/>
                    </a:lnTo>
                    <a:cubicBezTo>
                      <a:pt x="898294" y="386795"/>
                      <a:pt x="1054142" y="586958"/>
                      <a:pt x="1054142" y="823521"/>
                    </a:cubicBezTo>
                    <a:cubicBezTo>
                      <a:pt x="1054142" y="1114614"/>
                      <a:pt x="818164" y="1350592"/>
                      <a:pt x="527071" y="1350592"/>
                    </a:cubicBezTo>
                    <a:cubicBezTo>
                      <a:pt x="235978" y="1350592"/>
                      <a:pt x="0" y="1114614"/>
                      <a:pt x="0" y="823521"/>
                    </a:cubicBezTo>
                    <a:cubicBezTo>
                      <a:pt x="0" y="591722"/>
                      <a:pt x="149634" y="394871"/>
                      <a:pt x="358347" y="3265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43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4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  <p:sp>
          <p:nvSpPr>
            <p:cNvPr id="17424" name="TextBox 33"/>
            <p:cNvSpPr>
              <a:spLocks noChangeArrowheads="1"/>
            </p:cNvSpPr>
            <p:nvPr/>
          </p:nvSpPr>
          <p:spPr bwMode="auto">
            <a:xfrm>
              <a:off x="5141375" y="2640474"/>
              <a:ext cx="679266" cy="334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22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年轻</a:t>
              </a:r>
            </a:p>
          </p:txBody>
        </p:sp>
      </p:grpSp>
      <p:grpSp>
        <p:nvGrpSpPr>
          <p:cNvPr id="29" name="组合 28"/>
          <p:cNvGrpSpPr>
            <a:grpSpLocks/>
          </p:cNvGrpSpPr>
          <p:nvPr/>
        </p:nvGrpSpPr>
        <p:grpSpPr bwMode="auto">
          <a:xfrm>
            <a:off x="4641850" y="873125"/>
            <a:ext cx="2073275" cy="1806575"/>
            <a:chOff x="4399530" y="2069851"/>
            <a:chExt cx="2072640" cy="1804416"/>
          </a:xfrm>
        </p:grpSpPr>
        <p:grpSp>
          <p:nvGrpSpPr>
            <p:cNvPr id="30" name="组合 29"/>
            <p:cNvGrpSpPr/>
            <p:nvPr/>
          </p:nvGrpSpPr>
          <p:grpSpPr>
            <a:xfrm rot="5400000">
              <a:off x="5162168" y="2210323"/>
              <a:ext cx="902720" cy="1172844"/>
              <a:chOff x="4020870" y="2194485"/>
              <a:chExt cx="1102258" cy="143209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2" name="等腰三角形 43"/>
              <p:cNvSpPr/>
              <p:nvPr/>
            </p:nvSpPr>
            <p:spPr>
              <a:xfrm>
                <a:off x="4020870" y="2194485"/>
                <a:ext cx="1102258" cy="1432090"/>
              </a:xfrm>
              <a:custGeom>
                <a:avLst/>
                <a:gdLst/>
                <a:ahLst/>
                <a:cxnLst/>
                <a:rect l="l" t="t" r="r" b="b"/>
                <a:pathLst>
                  <a:path w="1102258" h="1432090">
                    <a:moveTo>
                      <a:pt x="761620" y="431870"/>
                    </a:moveTo>
                    <a:lnTo>
                      <a:pt x="856659" y="621949"/>
                    </a:lnTo>
                    <a:lnTo>
                      <a:pt x="234710" y="621949"/>
                    </a:lnTo>
                    <a:lnTo>
                      <a:pt x="325695" y="439980"/>
                    </a:lnTo>
                    <a:cubicBezTo>
                      <a:pt x="163858" y="520416"/>
                      <a:pt x="53779" y="687834"/>
                      <a:pt x="53779" y="880961"/>
                    </a:cubicBezTo>
                    <a:cubicBezTo>
                      <a:pt x="53779" y="1155639"/>
                      <a:pt x="276450" y="1378310"/>
                      <a:pt x="551128" y="1378310"/>
                    </a:cubicBezTo>
                    <a:cubicBezTo>
                      <a:pt x="825806" y="1378310"/>
                      <a:pt x="1048477" y="1155639"/>
                      <a:pt x="1048477" y="880961"/>
                    </a:cubicBezTo>
                    <a:cubicBezTo>
                      <a:pt x="1048477" y="681767"/>
                      <a:pt x="931374" y="509923"/>
                      <a:pt x="761620" y="431870"/>
                    </a:cubicBezTo>
                    <a:close/>
                    <a:moveTo>
                      <a:pt x="545685" y="0"/>
                    </a:moveTo>
                    <a:lnTo>
                      <a:pt x="726120" y="360871"/>
                    </a:lnTo>
                    <a:cubicBezTo>
                      <a:pt x="945108" y="431845"/>
                      <a:pt x="1102258" y="638051"/>
                      <a:pt x="1102258" y="880961"/>
                    </a:cubicBezTo>
                    <a:cubicBezTo>
                      <a:pt x="1102258" y="1185341"/>
                      <a:pt x="855509" y="1432090"/>
                      <a:pt x="551129" y="1432090"/>
                    </a:cubicBezTo>
                    <a:cubicBezTo>
                      <a:pt x="246749" y="1432090"/>
                      <a:pt x="0" y="1185341"/>
                      <a:pt x="0" y="880961"/>
                    </a:cubicBezTo>
                    <a:cubicBezTo>
                      <a:pt x="0" y="642821"/>
                      <a:pt x="151038" y="439958"/>
                      <a:pt x="363249" y="36487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等腰三角形 42"/>
              <p:cNvSpPr/>
              <p:nvPr/>
            </p:nvSpPr>
            <p:spPr>
              <a:xfrm>
                <a:off x="4044926" y="2251926"/>
                <a:ext cx="1054141" cy="1350591"/>
              </a:xfrm>
              <a:custGeom>
                <a:avLst/>
                <a:gdLst/>
                <a:ahLst/>
                <a:cxnLst/>
                <a:rect l="l" t="t" r="r" b="b"/>
                <a:pathLst>
                  <a:path w="1054142" h="1350592">
                    <a:moveTo>
                      <a:pt x="521627" y="0"/>
                    </a:moveTo>
                    <a:lnTo>
                      <a:pt x="682907" y="322559"/>
                    </a:lnTo>
                    <a:cubicBezTo>
                      <a:pt x="898294" y="386795"/>
                      <a:pt x="1054142" y="586958"/>
                      <a:pt x="1054142" y="823521"/>
                    </a:cubicBezTo>
                    <a:cubicBezTo>
                      <a:pt x="1054142" y="1114614"/>
                      <a:pt x="818164" y="1350592"/>
                      <a:pt x="527071" y="1350592"/>
                    </a:cubicBezTo>
                    <a:cubicBezTo>
                      <a:pt x="235978" y="1350592"/>
                      <a:pt x="0" y="1114614"/>
                      <a:pt x="0" y="823521"/>
                    </a:cubicBezTo>
                    <a:cubicBezTo>
                      <a:pt x="0" y="591722"/>
                      <a:pt x="149634" y="394871"/>
                      <a:pt x="358347" y="3265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43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4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  <p:sp>
          <p:nvSpPr>
            <p:cNvPr id="17422" name="TextBox 33"/>
            <p:cNvSpPr>
              <a:spLocks noChangeArrowheads="1"/>
            </p:cNvSpPr>
            <p:nvPr/>
          </p:nvSpPr>
          <p:spPr bwMode="auto">
            <a:xfrm>
              <a:off x="5046151" y="2656340"/>
              <a:ext cx="842733" cy="274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8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有梦想</a:t>
              </a:r>
            </a:p>
          </p:txBody>
        </p:sp>
      </p:grpSp>
      <p:grpSp>
        <p:nvGrpSpPr>
          <p:cNvPr id="34" name="组合 33"/>
          <p:cNvGrpSpPr>
            <a:grpSpLocks/>
          </p:cNvGrpSpPr>
          <p:nvPr/>
        </p:nvGrpSpPr>
        <p:grpSpPr bwMode="auto">
          <a:xfrm>
            <a:off x="5816600" y="885825"/>
            <a:ext cx="2073275" cy="1804988"/>
            <a:chOff x="4402159" y="2070480"/>
            <a:chExt cx="2072640" cy="1804416"/>
          </a:xfrm>
        </p:grpSpPr>
        <p:grpSp>
          <p:nvGrpSpPr>
            <p:cNvPr id="35" name="组合 34"/>
            <p:cNvGrpSpPr/>
            <p:nvPr/>
          </p:nvGrpSpPr>
          <p:grpSpPr>
            <a:xfrm rot="5400000">
              <a:off x="5162168" y="2210323"/>
              <a:ext cx="902720" cy="1172844"/>
              <a:chOff x="4020870" y="2194485"/>
              <a:chExt cx="1102258" cy="143209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7" name="等腰三角形 43"/>
              <p:cNvSpPr/>
              <p:nvPr/>
            </p:nvSpPr>
            <p:spPr>
              <a:xfrm>
                <a:off x="4020870" y="2194485"/>
                <a:ext cx="1102258" cy="1432090"/>
              </a:xfrm>
              <a:custGeom>
                <a:avLst/>
                <a:gdLst/>
                <a:ahLst/>
                <a:cxnLst/>
                <a:rect l="l" t="t" r="r" b="b"/>
                <a:pathLst>
                  <a:path w="1102258" h="1432090">
                    <a:moveTo>
                      <a:pt x="761620" y="431870"/>
                    </a:moveTo>
                    <a:lnTo>
                      <a:pt x="856659" y="621949"/>
                    </a:lnTo>
                    <a:lnTo>
                      <a:pt x="234710" y="621949"/>
                    </a:lnTo>
                    <a:lnTo>
                      <a:pt x="325695" y="439980"/>
                    </a:lnTo>
                    <a:cubicBezTo>
                      <a:pt x="163858" y="520416"/>
                      <a:pt x="53779" y="687834"/>
                      <a:pt x="53779" y="880961"/>
                    </a:cubicBezTo>
                    <a:cubicBezTo>
                      <a:pt x="53779" y="1155639"/>
                      <a:pt x="276450" y="1378310"/>
                      <a:pt x="551128" y="1378310"/>
                    </a:cubicBezTo>
                    <a:cubicBezTo>
                      <a:pt x="825806" y="1378310"/>
                      <a:pt x="1048477" y="1155639"/>
                      <a:pt x="1048477" y="880961"/>
                    </a:cubicBezTo>
                    <a:cubicBezTo>
                      <a:pt x="1048477" y="681767"/>
                      <a:pt x="931374" y="509923"/>
                      <a:pt x="761620" y="431870"/>
                    </a:cubicBezTo>
                    <a:close/>
                    <a:moveTo>
                      <a:pt x="545685" y="0"/>
                    </a:moveTo>
                    <a:lnTo>
                      <a:pt x="726120" y="360871"/>
                    </a:lnTo>
                    <a:cubicBezTo>
                      <a:pt x="945108" y="431845"/>
                      <a:pt x="1102258" y="638051"/>
                      <a:pt x="1102258" y="880961"/>
                    </a:cubicBezTo>
                    <a:cubicBezTo>
                      <a:pt x="1102258" y="1185341"/>
                      <a:pt x="855509" y="1432090"/>
                      <a:pt x="551129" y="1432090"/>
                    </a:cubicBezTo>
                    <a:cubicBezTo>
                      <a:pt x="246749" y="1432090"/>
                      <a:pt x="0" y="1185341"/>
                      <a:pt x="0" y="880961"/>
                    </a:cubicBezTo>
                    <a:cubicBezTo>
                      <a:pt x="0" y="642821"/>
                      <a:pt x="151038" y="439958"/>
                      <a:pt x="363249" y="36487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等腰三角形 42"/>
              <p:cNvSpPr/>
              <p:nvPr/>
            </p:nvSpPr>
            <p:spPr>
              <a:xfrm>
                <a:off x="4044926" y="2251926"/>
                <a:ext cx="1054141" cy="1350591"/>
              </a:xfrm>
              <a:custGeom>
                <a:avLst/>
                <a:gdLst/>
                <a:ahLst/>
                <a:cxnLst/>
                <a:rect l="l" t="t" r="r" b="b"/>
                <a:pathLst>
                  <a:path w="1054142" h="1350592">
                    <a:moveTo>
                      <a:pt x="521627" y="0"/>
                    </a:moveTo>
                    <a:lnTo>
                      <a:pt x="682907" y="322559"/>
                    </a:lnTo>
                    <a:cubicBezTo>
                      <a:pt x="898294" y="386795"/>
                      <a:pt x="1054142" y="586958"/>
                      <a:pt x="1054142" y="823521"/>
                    </a:cubicBezTo>
                    <a:cubicBezTo>
                      <a:pt x="1054142" y="1114614"/>
                      <a:pt x="818164" y="1350592"/>
                      <a:pt x="527071" y="1350592"/>
                    </a:cubicBezTo>
                    <a:cubicBezTo>
                      <a:pt x="235978" y="1350592"/>
                      <a:pt x="0" y="1114614"/>
                      <a:pt x="0" y="823521"/>
                    </a:cubicBezTo>
                    <a:cubicBezTo>
                      <a:pt x="0" y="591722"/>
                      <a:pt x="149634" y="394871"/>
                      <a:pt x="358347" y="3265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43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4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  <p:sp>
          <p:nvSpPr>
            <p:cNvPr id="17420" name="TextBox 33"/>
            <p:cNvSpPr>
              <a:spLocks noChangeArrowheads="1"/>
            </p:cNvSpPr>
            <p:nvPr/>
          </p:nvSpPr>
          <p:spPr bwMode="auto">
            <a:xfrm>
              <a:off x="5125504" y="2524660"/>
              <a:ext cx="679266" cy="548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8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行动力强</a:t>
              </a:r>
            </a:p>
          </p:txBody>
        </p:sp>
      </p:grpSp>
      <p:sp>
        <p:nvSpPr>
          <p:cNvPr id="6" name="矩形 3"/>
          <p:cNvSpPr>
            <a:spLocks noChangeArrowheads="1"/>
          </p:cNvSpPr>
          <p:nvPr/>
        </p:nvSpPr>
        <p:spPr bwMode="auto">
          <a:xfrm>
            <a:off x="3573463" y="342900"/>
            <a:ext cx="2371725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Box 170"/>
          <p:cNvSpPr txBox="1">
            <a:spLocks noChangeArrowheads="1"/>
          </p:cNvSpPr>
          <p:nvPr/>
        </p:nvSpPr>
        <p:spPr bwMode="auto">
          <a:xfrm>
            <a:off x="1603375" y="1020763"/>
            <a:ext cx="7165975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6042" tIns="38021" rIns="76042" bIns="38021">
            <a:spAutoFit/>
          </a:bodyPr>
          <a:lstStyle/>
          <a:p>
            <a:pPr defTabSz="760413"/>
            <a:r>
              <a:rPr lang="zh-CN" altLang="en-US" sz="1200">
                <a:latin typeface="方正兰亭细黑_GBK_M"/>
                <a:ea typeface="微软雅黑" pitchFamily="34" charset="-122"/>
              </a:rPr>
              <a:t>请您添加文字内容，内容详尽简要清晰足够表达标题，准确无误。添加文字内容，内容详尽简要清晰。请您添加</a:t>
            </a:r>
            <a:endParaRPr lang="en-US" altLang="zh-CN" sz="1200">
              <a:latin typeface="方正兰亭细黑_GBK_M"/>
              <a:ea typeface="微软雅黑" pitchFamily="34" charset="-122"/>
            </a:endParaRPr>
          </a:p>
          <a:p>
            <a:pPr defTabSz="760413"/>
            <a:r>
              <a:rPr lang="zh-CN" altLang="en-US" sz="1200">
                <a:latin typeface="方正兰亭细黑_GBK_M"/>
                <a:ea typeface="微软雅黑" pitchFamily="34" charset="-122"/>
              </a:rPr>
              <a:t>文字内容，内容详尽简要清晰足够表达标题，准确无误。添加文字内容，内容详尽简要清晰。请您添加文字内容</a:t>
            </a:r>
            <a:endParaRPr lang="en-US" altLang="zh-CN" sz="1200">
              <a:latin typeface="方正兰亭细黑_GBK_M"/>
              <a:ea typeface="微软雅黑" pitchFamily="34" charset="-122"/>
            </a:endParaRPr>
          </a:p>
          <a:p>
            <a:pPr defTabSz="760413"/>
            <a:r>
              <a:rPr lang="zh-CN" altLang="en-US" sz="1200">
                <a:latin typeface="方正兰亭细黑_GBK_M"/>
                <a:ea typeface="微软雅黑" pitchFamily="34" charset="-122"/>
              </a:rPr>
              <a:t>，内容详尽简要清晰足够表达标题，准确无误。添加文字内容，内容详尽简要清晰</a:t>
            </a:r>
            <a:r>
              <a:rPr lang="zh-CN" altLang="en-US" sz="1200">
                <a:latin typeface="方正兰亭细黑_GBK_M"/>
              </a:rPr>
              <a:t>。</a:t>
            </a:r>
            <a:endParaRPr lang="en-US" altLang="zh-CN" sz="1200">
              <a:latin typeface="方正兰亭细黑_GBK_M"/>
            </a:endParaRPr>
          </a:p>
        </p:txBody>
      </p:sp>
      <p:grpSp>
        <p:nvGrpSpPr>
          <p:cNvPr id="88" name="组合 87"/>
          <p:cNvGrpSpPr>
            <a:grpSpLocks/>
          </p:cNvGrpSpPr>
          <p:nvPr/>
        </p:nvGrpSpPr>
        <p:grpSpPr bwMode="auto">
          <a:xfrm>
            <a:off x="6262688" y="1939925"/>
            <a:ext cx="1738312" cy="1765300"/>
            <a:chOff x="6083808" y="1577994"/>
            <a:chExt cx="2103120" cy="2103120"/>
          </a:xfrm>
        </p:grpSpPr>
        <p:grpSp>
          <p:nvGrpSpPr>
            <p:cNvPr id="89" name="组合 88"/>
            <p:cNvGrpSpPr/>
            <p:nvPr/>
          </p:nvGrpSpPr>
          <p:grpSpPr>
            <a:xfrm>
              <a:off x="6709236" y="1850758"/>
              <a:ext cx="1200324" cy="120032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1" name="同心圆 9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椭圆 91"/>
              <p:cNvSpPr/>
              <p:nvPr/>
            </p:nvSpPr>
            <p:spPr>
              <a:xfrm>
                <a:off x="392111" y="760411"/>
                <a:ext cx="3825872" cy="382587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/>
              </a:p>
            </p:txBody>
          </p:sp>
        </p:grpSp>
        <p:sp>
          <p:nvSpPr>
            <p:cNvPr id="88084" name="TextBox 89"/>
            <p:cNvSpPr txBox="1">
              <a:spLocks noChangeArrowheads="1"/>
            </p:cNvSpPr>
            <p:nvPr/>
          </p:nvSpPr>
          <p:spPr bwMode="auto">
            <a:xfrm>
              <a:off x="6948104" y="2296686"/>
              <a:ext cx="737532" cy="308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6042" tIns="38021" rIns="76042" bIns="38021">
              <a:spAutoFit/>
            </a:bodyPr>
            <a:lstStyle/>
            <a:p>
              <a:pPr defTabSz="760413"/>
              <a:r>
                <a:rPr lang="zh-CN" altLang="en-US" sz="1200" b="1">
                  <a:solidFill>
                    <a:schemeClr val="accent1"/>
                  </a:solidFill>
                  <a:latin typeface="方正兰亭细黑_GBK"/>
                  <a:ea typeface="微软雅黑" pitchFamily="34" charset="-122"/>
                </a:rPr>
                <a:t>措施五</a:t>
              </a:r>
            </a:p>
          </p:txBody>
        </p:sp>
      </p:grpSp>
      <p:grpSp>
        <p:nvGrpSpPr>
          <p:cNvPr id="93" name="组合 92"/>
          <p:cNvGrpSpPr>
            <a:grpSpLocks/>
          </p:cNvGrpSpPr>
          <p:nvPr/>
        </p:nvGrpSpPr>
        <p:grpSpPr bwMode="auto">
          <a:xfrm>
            <a:off x="1622425" y="1954213"/>
            <a:ext cx="1741488" cy="1765300"/>
            <a:chOff x="597408" y="1559706"/>
            <a:chExt cx="2103120" cy="2103120"/>
          </a:xfrm>
        </p:grpSpPr>
        <p:grpSp>
          <p:nvGrpSpPr>
            <p:cNvPr id="95" name="组合 94"/>
            <p:cNvGrpSpPr/>
            <p:nvPr/>
          </p:nvGrpSpPr>
          <p:grpSpPr>
            <a:xfrm>
              <a:off x="1225509" y="1836290"/>
              <a:ext cx="1200324" cy="120032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7" name="同心圆 9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椭圆 97"/>
              <p:cNvSpPr/>
              <p:nvPr/>
            </p:nvSpPr>
            <p:spPr>
              <a:xfrm>
                <a:off x="392111" y="760411"/>
                <a:ext cx="3825872" cy="382587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/>
              </a:p>
            </p:txBody>
          </p:sp>
        </p:grpSp>
        <p:sp>
          <p:nvSpPr>
            <p:cNvPr id="88082" name="TextBox 95"/>
            <p:cNvSpPr txBox="1">
              <a:spLocks noChangeArrowheads="1"/>
            </p:cNvSpPr>
            <p:nvPr/>
          </p:nvSpPr>
          <p:spPr bwMode="auto">
            <a:xfrm>
              <a:off x="1463273" y="2282395"/>
              <a:ext cx="736301" cy="308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6042" tIns="38021" rIns="76042" bIns="38021">
              <a:spAutoFit/>
            </a:bodyPr>
            <a:lstStyle/>
            <a:p>
              <a:pPr defTabSz="760413"/>
              <a:r>
                <a:rPr lang="zh-CN" altLang="en-US" sz="1200" b="1">
                  <a:solidFill>
                    <a:schemeClr val="accent1"/>
                  </a:solidFill>
                  <a:latin typeface="方正兰亭细黑_GBK"/>
                  <a:ea typeface="微软雅黑" pitchFamily="34" charset="-122"/>
                </a:rPr>
                <a:t>措施四</a:t>
              </a:r>
            </a:p>
          </p:txBody>
        </p:sp>
      </p:grpSp>
      <p:grpSp>
        <p:nvGrpSpPr>
          <p:cNvPr id="99" name="组合 98"/>
          <p:cNvGrpSpPr>
            <a:grpSpLocks/>
          </p:cNvGrpSpPr>
          <p:nvPr/>
        </p:nvGrpSpPr>
        <p:grpSpPr bwMode="auto">
          <a:xfrm>
            <a:off x="5041900" y="2109788"/>
            <a:ext cx="2122488" cy="2160587"/>
            <a:chOff x="4608576" y="1779162"/>
            <a:chExt cx="2566416" cy="2572512"/>
          </a:xfrm>
        </p:grpSpPr>
        <p:grpSp>
          <p:nvGrpSpPr>
            <p:cNvPr id="100" name="组合 99"/>
            <p:cNvGrpSpPr/>
            <p:nvPr/>
          </p:nvGrpSpPr>
          <p:grpSpPr>
            <a:xfrm>
              <a:off x="5234214" y="2053320"/>
              <a:ext cx="1668414" cy="16684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2" name="同心圆 10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/>
              </a:p>
            </p:txBody>
          </p:sp>
        </p:grpSp>
        <p:sp>
          <p:nvSpPr>
            <p:cNvPr id="88080" name="TextBox 100"/>
            <p:cNvSpPr txBox="1">
              <a:spLocks noChangeArrowheads="1"/>
            </p:cNvSpPr>
            <p:nvPr/>
          </p:nvSpPr>
          <p:spPr bwMode="auto">
            <a:xfrm>
              <a:off x="5591377" y="2688330"/>
              <a:ext cx="967445" cy="39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6042" tIns="38021" rIns="76042" bIns="38021">
              <a:spAutoFit/>
            </a:bodyPr>
            <a:lstStyle/>
            <a:p>
              <a:pPr defTabSz="760413"/>
              <a:r>
                <a:rPr lang="zh-CN" altLang="en-US" sz="1700" b="1">
                  <a:solidFill>
                    <a:schemeClr val="accent1"/>
                  </a:solidFill>
                  <a:latin typeface="方正兰亭细黑_GBK"/>
                  <a:ea typeface="微软雅黑" pitchFamily="34" charset="-122"/>
                </a:rPr>
                <a:t>措施三</a:t>
              </a:r>
            </a:p>
          </p:txBody>
        </p:sp>
      </p:grpSp>
      <p:grpSp>
        <p:nvGrpSpPr>
          <p:cNvPr id="104" name="组合 103"/>
          <p:cNvGrpSpPr>
            <a:grpSpLocks/>
          </p:cNvGrpSpPr>
          <p:nvPr/>
        </p:nvGrpSpPr>
        <p:grpSpPr bwMode="auto">
          <a:xfrm>
            <a:off x="2532063" y="2103438"/>
            <a:ext cx="2122487" cy="2162175"/>
            <a:chOff x="1572768" y="1773066"/>
            <a:chExt cx="2566416" cy="2572512"/>
          </a:xfrm>
        </p:grpSpPr>
        <p:grpSp>
          <p:nvGrpSpPr>
            <p:cNvPr id="105" name="组合 104"/>
            <p:cNvGrpSpPr/>
            <p:nvPr/>
          </p:nvGrpSpPr>
          <p:grpSpPr>
            <a:xfrm>
              <a:off x="2198327" y="2046571"/>
              <a:ext cx="1668414" cy="16684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7" name="同心圆 10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椭圆 10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/>
              </a:p>
            </p:txBody>
          </p:sp>
        </p:grpSp>
        <p:sp>
          <p:nvSpPr>
            <p:cNvPr id="88078" name="TextBox 105"/>
            <p:cNvSpPr txBox="1">
              <a:spLocks noChangeArrowheads="1"/>
            </p:cNvSpPr>
            <p:nvPr/>
          </p:nvSpPr>
          <p:spPr bwMode="auto">
            <a:xfrm>
              <a:off x="2555569" y="2681567"/>
              <a:ext cx="967445" cy="398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6042" tIns="38021" rIns="76042" bIns="38021">
              <a:spAutoFit/>
            </a:bodyPr>
            <a:lstStyle/>
            <a:p>
              <a:pPr defTabSz="760413"/>
              <a:r>
                <a:rPr lang="zh-CN" altLang="en-US" sz="1700" b="1">
                  <a:solidFill>
                    <a:schemeClr val="accent1"/>
                  </a:solidFill>
                  <a:latin typeface="方正兰亭细黑_GBK"/>
                  <a:ea typeface="微软雅黑" pitchFamily="34" charset="-122"/>
                </a:rPr>
                <a:t>措施二</a:t>
              </a:r>
            </a:p>
          </p:txBody>
        </p:sp>
      </p:grpSp>
      <p:grpSp>
        <p:nvGrpSpPr>
          <p:cNvPr id="109" name="组合 108"/>
          <p:cNvGrpSpPr>
            <a:grpSpLocks/>
          </p:cNvGrpSpPr>
          <p:nvPr/>
        </p:nvGrpSpPr>
        <p:grpSpPr bwMode="auto">
          <a:xfrm>
            <a:off x="3589338" y="2349500"/>
            <a:ext cx="2552700" cy="2587625"/>
            <a:chOff x="2852928" y="2065674"/>
            <a:chExt cx="3084576" cy="3078480"/>
          </a:xfrm>
        </p:grpSpPr>
        <p:grpSp>
          <p:nvGrpSpPr>
            <p:cNvPr id="110" name="组合 109"/>
            <p:cNvGrpSpPr/>
            <p:nvPr/>
          </p:nvGrpSpPr>
          <p:grpSpPr>
            <a:xfrm>
              <a:off x="3481448" y="2338049"/>
              <a:ext cx="2181104" cy="218110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2" name="同心圆 11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392112" y="760412"/>
                <a:ext cx="3825873" cy="382587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800"/>
              </a:p>
            </p:txBody>
          </p:sp>
        </p:grpSp>
        <p:sp>
          <p:nvSpPr>
            <p:cNvPr id="88076" name="TextBox 110"/>
            <p:cNvSpPr txBox="1">
              <a:spLocks noChangeArrowheads="1"/>
            </p:cNvSpPr>
            <p:nvPr/>
          </p:nvSpPr>
          <p:spPr bwMode="auto">
            <a:xfrm>
              <a:off x="3942505" y="3166750"/>
              <a:ext cx="1243038" cy="508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76042" tIns="38021" rIns="76042" bIns="38021">
              <a:spAutoFit/>
            </a:bodyPr>
            <a:lstStyle/>
            <a:p>
              <a:pPr defTabSz="760413"/>
              <a:r>
                <a:rPr lang="zh-CN" altLang="en-US" sz="2300" b="1">
                  <a:solidFill>
                    <a:schemeClr val="accent1"/>
                  </a:solidFill>
                  <a:latin typeface="方正兰亭细黑_GBK"/>
                  <a:ea typeface="微软雅黑" pitchFamily="34" charset="-122"/>
                </a:rPr>
                <a:t>措施一</a:t>
              </a:r>
            </a:p>
          </p:txBody>
        </p:sp>
      </p:grpSp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3573463" y="342900"/>
            <a:ext cx="23907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4" name="标题 1"/>
          <p:cNvSpPr>
            <a:spLocks/>
          </p:cNvSpPr>
          <p:nvPr/>
        </p:nvSpPr>
        <p:spPr bwMode="auto">
          <a:xfrm>
            <a:off x="57150" y="596900"/>
            <a:ext cx="7048500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685800">
              <a:lnSpc>
                <a:spcPct val="90000"/>
              </a:lnSpc>
            </a:pPr>
            <a:endParaRPr lang="zh-CN" altLang="en-US" sz="3300">
              <a:latin typeface="Calibri Light"/>
            </a:endParaRPr>
          </a:p>
        </p:txBody>
      </p:sp>
      <p:sp>
        <p:nvSpPr>
          <p:cNvPr id="25" name="椭圆 24"/>
          <p:cNvSpPr>
            <a:spLocks noChangeArrowheads="1"/>
          </p:cNvSpPr>
          <p:nvPr/>
        </p:nvSpPr>
        <p:spPr bwMode="auto">
          <a:xfrm>
            <a:off x="4864100" y="2325688"/>
            <a:ext cx="274638" cy="274637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CN" altLang="en-US" sz="1800" dirty="0">
              <a:solidFill>
                <a:schemeClr val="lt1"/>
              </a:solidFill>
              <a:latin typeface="+mn-lt"/>
              <a:ea typeface="微软雅黑" pitchFamily="34" charset="-122"/>
            </a:endParaRPr>
          </a:p>
        </p:txBody>
      </p:sp>
      <p:sp>
        <p:nvSpPr>
          <p:cNvPr id="43" name="TextBox 7"/>
          <p:cNvSpPr>
            <a:spLocks noChangeArrowheads="1"/>
          </p:cNvSpPr>
          <p:nvPr/>
        </p:nvSpPr>
        <p:spPr bwMode="auto">
          <a:xfrm>
            <a:off x="2036763" y="2782888"/>
            <a:ext cx="5184775" cy="23018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框架完整</a:t>
            </a:r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PPT</a:t>
            </a:r>
            <a:r>
              <a:rPr lang="zh-CN" alt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模板，适用于投资合作、公司介绍、企业宣传等</a:t>
            </a:r>
          </a:p>
        </p:txBody>
      </p:sp>
      <p:grpSp>
        <p:nvGrpSpPr>
          <p:cNvPr id="48" name="组合 47"/>
          <p:cNvGrpSpPr>
            <a:grpSpLocks/>
          </p:cNvGrpSpPr>
          <p:nvPr/>
        </p:nvGrpSpPr>
        <p:grpSpPr bwMode="auto">
          <a:xfrm>
            <a:off x="7234238" y="4697413"/>
            <a:ext cx="344487" cy="309562"/>
            <a:chOff x="4634991" y="2138335"/>
            <a:chExt cx="428348" cy="386204"/>
          </a:xfrm>
        </p:grpSpPr>
        <p:sp>
          <p:nvSpPr>
            <p:cNvPr id="49" name="Freeform 5"/>
            <p:cNvSpPr>
              <a:spLocks/>
            </p:cNvSpPr>
            <p:nvPr/>
          </p:nvSpPr>
          <p:spPr bwMode="auto">
            <a:xfrm>
              <a:off x="4634991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zh-CN" altLang="en-US" sz="1800" dirty="0">
                <a:latin typeface="Calibri" pitchFamily="34" charset="0"/>
                <a:ea typeface="微软雅黑" pitchFamily="34" charset="-122"/>
              </a:endParaRPr>
            </a:p>
          </p:txBody>
        </p:sp>
        <p:sp>
          <p:nvSpPr>
            <p:cNvPr id="50" name="KSO_Shape"/>
            <p:cNvSpPr>
              <a:spLocks/>
            </p:cNvSpPr>
            <p:nvPr/>
          </p:nvSpPr>
          <p:spPr bwMode="auto">
            <a:xfrm>
              <a:off x="4711975" y="2237362"/>
              <a:ext cx="274381" cy="188150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800" dirty="0">
                <a:solidFill>
                  <a:srgbClr val="FFFFFF"/>
                </a:solidFill>
                <a:latin typeface="Calibri" pitchFamily="34" charset="0"/>
                <a:ea typeface="微软雅黑" pitchFamily="34" charset="-122"/>
              </a:endParaRPr>
            </a:p>
          </p:txBody>
        </p:sp>
      </p:grpSp>
      <p:grpSp>
        <p:nvGrpSpPr>
          <p:cNvPr id="51" name="组合 50"/>
          <p:cNvGrpSpPr>
            <a:grpSpLocks/>
          </p:cNvGrpSpPr>
          <p:nvPr/>
        </p:nvGrpSpPr>
        <p:grpSpPr bwMode="auto">
          <a:xfrm>
            <a:off x="7594600" y="4697413"/>
            <a:ext cx="342900" cy="309562"/>
            <a:chOff x="5076056" y="2138335"/>
            <a:chExt cx="428348" cy="386204"/>
          </a:xfrm>
        </p:grpSpPr>
        <p:sp>
          <p:nvSpPr>
            <p:cNvPr id="52" name="Freeform 5"/>
            <p:cNvSpPr>
              <a:spLocks/>
            </p:cNvSpPr>
            <p:nvPr/>
          </p:nvSpPr>
          <p:spPr bwMode="auto">
            <a:xfrm>
              <a:off x="5076056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zh-CN" altLang="en-US" sz="1800" dirty="0">
                <a:latin typeface="Calibri" pitchFamily="34" charset="0"/>
                <a:ea typeface="微软雅黑" pitchFamily="34" charset="-122"/>
              </a:endParaRPr>
            </a:p>
          </p:txBody>
        </p:sp>
        <p:sp>
          <p:nvSpPr>
            <p:cNvPr id="53" name="KSO_Shape"/>
            <p:cNvSpPr>
              <a:spLocks/>
            </p:cNvSpPr>
            <p:nvPr/>
          </p:nvSpPr>
          <p:spPr bwMode="auto">
            <a:xfrm>
              <a:off x="5175211" y="2245284"/>
              <a:ext cx="230039" cy="194093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800" dirty="0">
                <a:solidFill>
                  <a:srgbClr val="FFFFFF"/>
                </a:solidFill>
                <a:latin typeface="Calibri" pitchFamily="34" charset="0"/>
                <a:ea typeface="微软雅黑" pitchFamily="34" charset="-122"/>
              </a:endParaRPr>
            </a:p>
          </p:txBody>
        </p:sp>
      </p:grpSp>
      <p:grpSp>
        <p:nvGrpSpPr>
          <p:cNvPr id="54" name="组合 53"/>
          <p:cNvGrpSpPr>
            <a:grpSpLocks/>
          </p:cNvGrpSpPr>
          <p:nvPr/>
        </p:nvGrpSpPr>
        <p:grpSpPr bwMode="auto">
          <a:xfrm>
            <a:off x="7953375" y="4697413"/>
            <a:ext cx="344488" cy="309562"/>
            <a:chOff x="5557128" y="2138335"/>
            <a:chExt cx="428348" cy="386204"/>
          </a:xfrm>
        </p:grpSpPr>
        <p:sp>
          <p:nvSpPr>
            <p:cNvPr id="55" name="Freeform 5"/>
            <p:cNvSpPr>
              <a:spLocks/>
            </p:cNvSpPr>
            <p:nvPr/>
          </p:nvSpPr>
          <p:spPr bwMode="auto">
            <a:xfrm>
              <a:off x="5557128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zh-CN" altLang="en-US" sz="1800" dirty="0">
                <a:latin typeface="Calibri" pitchFamily="34" charset="0"/>
                <a:ea typeface="微软雅黑" pitchFamily="34" charset="-122"/>
              </a:endParaRPr>
            </a:p>
          </p:txBody>
        </p:sp>
        <p:sp>
          <p:nvSpPr>
            <p:cNvPr id="56" name="KSO_Shape"/>
            <p:cNvSpPr>
              <a:spLocks/>
            </p:cNvSpPr>
            <p:nvPr/>
          </p:nvSpPr>
          <p:spPr bwMode="auto">
            <a:xfrm>
              <a:off x="5651878" y="2209634"/>
              <a:ext cx="238849" cy="235683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800" dirty="0">
                <a:solidFill>
                  <a:srgbClr val="FFFFFF"/>
                </a:solidFill>
                <a:latin typeface="Calibri" pitchFamily="34" charset="0"/>
                <a:ea typeface="微软雅黑" pitchFamily="34" charset="-122"/>
              </a:endParaRPr>
            </a:p>
          </p:txBody>
        </p:sp>
      </p:grpSp>
      <p:grpSp>
        <p:nvGrpSpPr>
          <p:cNvPr id="57" name="组合 56"/>
          <p:cNvGrpSpPr>
            <a:grpSpLocks/>
          </p:cNvGrpSpPr>
          <p:nvPr/>
        </p:nvGrpSpPr>
        <p:grpSpPr bwMode="auto">
          <a:xfrm>
            <a:off x="8312150" y="4697413"/>
            <a:ext cx="344488" cy="309562"/>
            <a:chOff x="6068610" y="2138335"/>
            <a:chExt cx="428348" cy="386204"/>
          </a:xfrm>
        </p:grpSpPr>
        <p:sp>
          <p:nvSpPr>
            <p:cNvPr id="58" name="Freeform 5"/>
            <p:cNvSpPr>
              <a:spLocks/>
            </p:cNvSpPr>
            <p:nvPr/>
          </p:nvSpPr>
          <p:spPr bwMode="auto">
            <a:xfrm>
              <a:off x="6068610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zh-CN" altLang="en-US" sz="1800" dirty="0">
                <a:latin typeface="Calibri" pitchFamily="34" charset="0"/>
                <a:ea typeface="微软雅黑" pitchFamily="34" charset="-122"/>
              </a:endParaRPr>
            </a:p>
          </p:txBody>
        </p:sp>
        <p:sp>
          <p:nvSpPr>
            <p:cNvPr id="59" name="KSO_Shape"/>
            <p:cNvSpPr>
              <a:spLocks/>
            </p:cNvSpPr>
            <p:nvPr/>
          </p:nvSpPr>
          <p:spPr bwMode="auto">
            <a:xfrm>
              <a:off x="6173230" y="2215575"/>
              <a:ext cx="232926" cy="196074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800" dirty="0">
                <a:solidFill>
                  <a:srgbClr val="FFFFFF"/>
                </a:solidFill>
                <a:latin typeface="Calibri" pitchFamily="34" charset="0"/>
                <a:ea typeface="微软雅黑" pitchFamily="34" charset="-122"/>
              </a:endParaRPr>
            </a:p>
          </p:txBody>
        </p:sp>
      </p:grpSp>
      <p:grpSp>
        <p:nvGrpSpPr>
          <p:cNvPr id="60" name="组合 59"/>
          <p:cNvGrpSpPr>
            <a:grpSpLocks/>
          </p:cNvGrpSpPr>
          <p:nvPr/>
        </p:nvGrpSpPr>
        <p:grpSpPr bwMode="auto">
          <a:xfrm>
            <a:off x="8672513" y="4697413"/>
            <a:ext cx="342900" cy="309562"/>
            <a:chOff x="6623914" y="2138335"/>
            <a:chExt cx="428348" cy="386204"/>
          </a:xfrm>
        </p:grpSpPr>
        <p:sp>
          <p:nvSpPr>
            <p:cNvPr id="61" name="Freeform 5"/>
            <p:cNvSpPr>
              <a:spLocks/>
            </p:cNvSpPr>
            <p:nvPr/>
          </p:nvSpPr>
          <p:spPr bwMode="auto">
            <a:xfrm>
              <a:off x="6623914" y="2138335"/>
              <a:ext cx="428348" cy="3862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 lim="800000"/>
              <a:headEnd/>
              <a:tailEnd/>
            </a:ln>
            <a:extLst/>
          </p:spPr>
          <p:txBody>
            <a:bodyPr/>
            <a:lstStyle/>
            <a:p>
              <a:pPr>
                <a:defRPr/>
              </a:pPr>
              <a:endParaRPr lang="zh-CN" altLang="en-US" sz="1800" dirty="0">
                <a:latin typeface="Calibri" pitchFamily="34" charset="0"/>
                <a:ea typeface="微软雅黑" pitchFamily="34" charset="-122"/>
              </a:endParaRPr>
            </a:p>
          </p:txBody>
        </p:sp>
        <p:sp>
          <p:nvSpPr>
            <p:cNvPr id="62" name="KSO_Shape"/>
            <p:cNvSpPr>
              <a:spLocks/>
            </p:cNvSpPr>
            <p:nvPr/>
          </p:nvSpPr>
          <p:spPr bwMode="auto">
            <a:xfrm>
              <a:off x="6715136" y="2193790"/>
              <a:ext cx="230039" cy="221820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1800" dirty="0">
                <a:solidFill>
                  <a:srgbClr val="FFFFFF"/>
                </a:solidFill>
                <a:latin typeface="Calibri" pitchFamily="34" charset="0"/>
                <a:ea typeface="微软雅黑" pitchFamily="34" charset="-122"/>
              </a:endParaRPr>
            </a:p>
          </p:txBody>
        </p:sp>
      </p:grpSp>
      <p:sp>
        <p:nvSpPr>
          <p:cNvPr id="63" name="椭圆 62"/>
          <p:cNvSpPr>
            <a:spLocks noChangeArrowheads="1"/>
          </p:cNvSpPr>
          <p:nvPr/>
        </p:nvSpPr>
        <p:spPr bwMode="auto">
          <a:xfrm>
            <a:off x="1604963" y="2465388"/>
            <a:ext cx="476250" cy="476250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CN" altLang="en-US" sz="1800" dirty="0">
              <a:solidFill>
                <a:schemeClr val="lt1"/>
              </a:solidFill>
              <a:latin typeface="+mn-lt"/>
              <a:ea typeface="微软雅黑" pitchFamily="34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2226112" y="1273624"/>
            <a:ext cx="1073922" cy="107392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6" name="同心圆 6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3075383" y="1280153"/>
            <a:ext cx="1073922" cy="107392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9" name="同心圆 6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3913883" y="1273624"/>
            <a:ext cx="1073922" cy="107392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2" name="同心圆 7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4739669" y="1281218"/>
            <a:ext cx="1073922" cy="107392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5" name="同心圆 7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5554029" y="1281218"/>
            <a:ext cx="1073922" cy="107392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8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</p:grp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2344738" y="1387475"/>
            <a:ext cx="41148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50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谢 谢 观 看 ！</a:t>
            </a:r>
          </a:p>
        </p:txBody>
      </p:sp>
      <p:sp>
        <p:nvSpPr>
          <p:cNvPr id="83" name="椭圆 82"/>
          <p:cNvSpPr>
            <a:spLocks noChangeArrowheads="1"/>
          </p:cNvSpPr>
          <p:nvPr/>
        </p:nvSpPr>
        <p:spPr bwMode="auto">
          <a:xfrm>
            <a:off x="7470775" y="1041400"/>
            <a:ext cx="231775" cy="231775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CN" altLang="en-US" sz="1800" dirty="0">
              <a:solidFill>
                <a:schemeClr val="lt1"/>
              </a:solidFill>
              <a:latin typeface="+mn-lt"/>
              <a:ea typeface="微软雅黑" pitchFamily="34" charset="-122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3029373" y="2306242"/>
            <a:ext cx="354431" cy="35443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5" name="同心圆 8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schemeClr val="tx1"/>
                </a:solidFill>
                <a:ea typeface="微软雅黑" pitchFamily="34" charset="-122"/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ea typeface="微软雅黑" pitchFamily="3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501650" y="4229100"/>
            <a:ext cx="4572000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Chinese  companies  will no longer remain in the hard stage and they are also promoting a culture Chinese  companies  will no longer remain </a:t>
            </a:r>
          </a:p>
          <a:p>
            <a:pPr>
              <a:defRPr/>
            </a:pPr>
            <a:r>
              <a: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 the hard stage and they are also promoting a culture</a:t>
            </a:r>
          </a:p>
        </p:txBody>
      </p:sp>
      <p:grpSp>
        <p:nvGrpSpPr>
          <p:cNvPr id="89" name="组合 88"/>
          <p:cNvGrpSpPr/>
          <p:nvPr/>
        </p:nvGrpSpPr>
        <p:grpSpPr>
          <a:xfrm>
            <a:off x="3602166" y="2452909"/>
            <a:ext cx="217043" cy="2170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0" name="同心圆 8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solidFill>
                  <a:schemeClr val="tx1"/>
                </a:solidFill>
                <a:ea typeface="微软雅黑" pitchFamily="34" charset="-122"/>
              </a:endParaRPr>
            </a:p>
          </p:txBody>
        </p:sp>
        <p:sp>
          <p:nvSpPr>
            <p:cNvPr id="91" name="椭圆 9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ea typeface="微软雅黑" pitchFamily="34" charset="-122"/>
              </a:endParaRPr>
            </a:p>
          </p:txBody>
        </p:sp>
      </p:grpSp>
    </p:spTree>
  </p:cSld>
  <p:clrMapOvr>
    <a:masterClrMapping/>
  </p:clrMapOvr>
  <p:transition spd="slow" advClick="0" advTm="6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087 -0.00679 L -0.58542 -0.34105 " pathEditMode="relative" rAng="0" ptsTypes="AA">
                                      <p:cBhvr>
                                        <p:cTn id="13" dur="500" spd="-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-1672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087 -0.00679 L -0.58542 -0.34105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-1672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8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087 -0.00679 L -0.58542 -0.34105 " pathEditMode="relative" rAng="0" ptsTypes="AA">
                                      <p:cBhvr>
                                        <p:cTn id="31" dur="8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-1672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6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087 -0.00679 L -0.58542 -0.34105 " pathEditMode="relative" rAng="0" ptsTypes="AA">
                                      <p:cBhvr>
                                        <p:cTn id="40" dur="6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-1672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6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6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4" presetClass="pat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087 -0.00679 L -0.58542 -0.34105 " pathEditMode="relative" rAng="0" ptsTypes="AA">
                                      <p:cBhvr>
                                        <p:cTn id="49" dur="6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-16728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4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087 -0.00679 L -0.58542 -0.34105 " pathEditMode="relative" rAng="0" ptsTypes="AA">
                                      <p:cBhvr>
                                        <p:cTn id="58" dur="1500" spd="-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-1672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8.33333E-7 -2.84656E-6 L -0.8033 -0.22044 " pathEditMode="relative" rAng="0" ptsTypes="AA">
                                      <p:cBhvr>
                                        <p:cTn id="67" dur="100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74" y="-1102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1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1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1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0679 L -0.58542 -0.34105 " pathEditMode="relative" rAng="0" ptsTypes="AA">
                                      <p:cBhvr>
                                        <p:cTn id="76" dur="1100" spd="-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-16728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4" presetClass="pat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2.84656E-6 L -0.8033 -0.22044 " pathEditMode="relative" rAng="0" ptsTypes="AA">
                                      <p:cBhvr>
                                        <p:cTn id="85" dur="5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74" y="-11022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4" presetClass="path" presetSubtype="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3.05556E-6 -2.63662E-6 L -0.79843 -0.88885 " pathEditMode="relative" rAng="0" ptsTypes="AA">
                                      <p:cBhvr>
                                        <p:cTn id="94" dur="1000" spd="-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13" y="-44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900"/>
                            </p:stCondLst>
                            <p:childTnLst>
                              <p:par>
                                <p:cTn id="9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400"/>
                            </p:stCondLst>
                            <p:childTnLst>
                              <p:par>
                                <p:cTn id="10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25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750"/>
                            </p:stCondLst>
                            <p:childTnLst>
                              <p:par>
                                <p:cTn id="1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43" grpId="0"/>
      <p:bldP spid="63" grpId="0" animBg="1"/>
      <p:bldP spid="63" grpId="1" animBg="1"/>
      <p:bldP spid="63" grpId="2" animBg="1"/>
      <p:bldP spid="2" grpId="0"/>
      <p:bldP spid="83" grpId="0" animBg="1"/>
      <p:bldP spid="83" grpId="1" animBg="1"/>
      <p:bldP spid="83" grpId="2" animBg="1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79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3573463" y="342900"/>
            <a:ext cx="2371725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78038" y="3636963"/>
            <a:ext cx="1189037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>
              <a:lnSpc>
                <a:spcPts val="1038"/>
              </a:lnSpc>
            </a:pPr>
            <a:r>
              <a:rPr lang="zh-CN" altLang="en-US" sz="90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点击输入简要文字介绍，文字内容需概括精炼，不用多余的文字修饰，言简意赅的说明分项内容</a:t>
            </a:r>
            <a:r>
              <a:rPr lang="en-US" altLang="zh-CN" sz="90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90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900">
              <a:solidFill>
                <a:srgbClr val="40404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748088" y="3636963"/>
            <a:ext cx="1189037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>
              <a:lnSpc>
                <a:spcPts val="1038"/>
              </a:lnSpc>
            </a:pPr>
            <a:r>
              <a:rPr lang="zh-CN" altLang="en-US" sz="90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点击输入简要文字介绍，文字内容需概括精炼，不用多余的文字修饰，言简意赅的说明分项内容</a:t>
            </a:r>
            <a:r>
              <a:rPr lang="en-US" altLang="zh-CN" sz="90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90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900">
              <a:solidFill>
                <a:srgbClr val="40404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416550" y="3636963"/>
            <a:ext cx="1189038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>
              <a:lnSpc>
                <a:spcPts val="1038"/>
              </a:lnSpc>
            </a:pPr>
            <a:r>
              <a:rPr lang="zh-CN" altLang="en-US" sz="90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点击输入简要文字介绍，文字内容需概括精炼，不用多余的文字修饰，言简意赅的说明分项内容</a:t>
            </a:r>
            <a:r>
              <a:rPr lang="en-US" altLang="zh-CN" sz="90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90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900">
              <a:solidFill>
                <a:srgbClr val="40404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083425" y="3636963"/>
            <a:ext cx="11906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just" defTabSz="788988">
              <a:lnSpc>
                <a:spcPts val="1038"/>
              </a:lnSpc>
            </a:pPr>
            <a:r>
              <a:rPr lang="zh-CN" altLang="en-US" sz="90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点击输入简要文字介绍，文字内容需概括精炼，不用多余的文字修饰，言简意赅的说明分项内容</a:t>
            </a:r>
            <a:r>
              <a:rPr lang="en-US" altLang="zh-CN" sz="90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r>
              <a:rPr lang="zh-CN" altLang="en-US" sz="900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900">
              <a:solidFill>
                <a:srgbClr val="40404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2028937" y="1319904"/>
            <a:ext cx="1287771" cy="1419102"/>
            <a:chOff x="764788" y="1059582"/>
            <a:chExt cx="1558144" cy="1689124"/>
          </a:xfrm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grpSpPr>
        <p:sp>
          <p:nvSpPr>
            <p:cNvPr id="6" name="椭圆 8"/>
            <p:cNvSpPr/>
            <p:nvPr/>
          </p:nvSpPr>
          <p:spPr>
            <a:xfrm>
              <a:off x="834850" y="1135533"/>
              <a:ext cx="1418020" cy="1537222"/>
            </a:xfrm>
            <a:custGeom>
              <a:avLst/>
              <a:gdLst/>
              <a:ahLst/>
              <a:cxnLst/>
              <a:rect l="l" t="t" r="r" b="b"/>
              <a:pathLst>
                <a:path w="1296144" h="1405101">
                  <a:moveTo>
                    <a:pt x="648072" y="0"/>
                  </a:moveTo>
                  <a:cubicBezTo>
                    <a:pt x="1005992" y="0"/>
                    <a:pt x="1296144" y="290152"/>
                    <a:pt x="1296144" y="648072"/>
                  </a:cubicBezTo>
                  <a:cubicBezTo>
                    <a:pt x="1296144" y="970275"/>
                    <a:pt x="1061011" y="1237560"/>
                    <a:pt x="752636" y="1285603"/>
                  </a:cubicBezTo>
                  <a:lnTo>
                    <a:pt x="648072" y="1405101"/>
                  </a:lnTo>
                  <a:lnTo>
                    <a:pt x="543508" y="1285603"/>
                  </a:lnTo>
                  <a:cubicBezTo>
                    <a:pt x="235133" y="1237560"/>
                    <a:pt x="0" y="970275"/>
                    <a:pt x="0" y="648072"/>
                  </a:cubicBezTo>
                  <a:cubicBezTo>
                    <a:pt x="0" y="290152"/>
                    <a:pt x="290152" y="0"/>
                    <a:pt x="648072" y="0"/>
                  </a:cubicBezTo>
                  <a:close/>
                </a:path>
              </a:pathLst>
            </a:cu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ea typeface="微软雅黑" pitchFamily="34" charset="-122"/>
              </a:endParaRPr>
            </a:p>
          </p:txBody>
        </p:sp>
        <p:sp>
          <p:nvSpPr>
            <p:cNvPr id="26" name="椭圆 8"/>
            <p:cNvSpPr/>
            <p:nvPr/>
          </p:nvSpPr>
          <p:spPr>
            <a:xfrm>
              <a:off x="764788" y="1059582"/>
              <a:ext cx="1558144" cy="1689124"/>
            </a:xfrm>
            <a:custGeom>
              <a:avLst/>
              <a:gdLst/>
              <a:ahLst/>
              <a:cxnLst/>
              <a:rect l="l" t="t" r="r" b="b"/>
              <a:pathLst>
                <a:path w="1296144" h="1405101">
                  <a:moveTo>
                    <a:pt x="648072" y="0"/>
                  </a:moveTo>
                  <a:cubicBezTo>
                    <a:pt x="1005992" y="0"/>
                    <a:pt x="1296144" y="290152"/>
                    <a:pt x="1296144" y="648072"/>
                  </a:cubicBezTo>
                  <a:cubicBezTo>
                    <a:pt x="1296144" y="970275"/>
                    <a:pt x="1061011" y="1237560"/>
                    <a:pt x="752636" y="1285603"/>
                  </a:cubicBezTo>
                  <a:lnTo>
                    <a:pt x="648072" y="1405101"/>
                  </a:lnTo>
                  <a:lnTo>
                    <a:pt x="543508" y="1285603"/>
                  </a:lnTo>
                  <a:cubicBezTo>
                    <a:pt x="235133" y="1237560"/>
                    <a:pt x="0" y="970275"/>
                    <a:pt x="0" y="648072"/>
                  </a:cubicBezTo>
                  <a:cubicBezTo>
                    <a:pt x="0" y="290152"/>
                    <a:pt x="290152" y="0"/>
                    <a:pt x="648072" y="0"/>
                  </a:cubicBez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ea typeface="微软雅黑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697517" y="1319904"/>
            <a:ext cx="1288936" cy="1419102"/>
            <a:chOff x="2782280" y="1059582"/>
            <a:chExt cx="1558144" cy="1689124"/>
          </a:xfrm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grpSpPr>
        <p:sp>
          <p:nvSpPr>
            <p:cNvPr id="12" name="椭圆 8"/>
            <p:cNvSpPr/>
            <p:nvPr/>
          </p:nvSpPr>
          <p:spPr>
            <a:xfrm>
              <a:off x="2852342" y="1135533"/>
              <a:ext cx="1418020" cy="1537222"/>
            </a:xfrm>
            <a:custGeom>
              <a:avLst/>
              <a:gdLst/>
              <a:ahLst/>
              <a:cxnLst/>
              <a:rect l="l" t="t" r="r" b="b"/>
              <a:pathLst>
                <a:path w="1296144" h="1405101">
                  <a:moveTo>
                    <a:pt x="648072" y="0"/>
                  </a:moveTo>
                  <a:cubicBezTo>
                    <a:pt x="1005992" y="0"/>
                    <a:pt x="1296144" y="290152"/>
                    <a:pt x="1296144" y="648072"/>
                  </a:cubicBezTo>
                  <a:cubicBezTo>
                    <a:pt x="1296144" y="970275"/>
                    <a:pt x="1061011" y="1237560"/>
                    <a:pt x="752636" y="1285603"/>
                  </a:cubicBezTo>
                  <a:lnTo>
                    <a:pt x="648072" y="1405101"/>
                  </a:lnTo>
                  <a:lnTo>
                    <a:pt x="543508" y="1285603"/>
                  </a:lnTo>
                  <a:cubicBezTo>
                    <a:pt x="235133" y="1237560"/>
                    <a:pt x="0" y="970275"/>
                    <a:pt x="0" y="648072"/>
                  </a:cubicBezTo>
                  <a:cubicBezTo>
                    <a:pt x="0" y="290152"/>
                    <a:pt x="290152" y="0"/>
                    <a:pt x="648072" y="0"/>
                  </a:cubicBez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ea typeface="微软雅黑" pitchFamily="34" charset="-122"/>
              </a:endParaRPr>
            </a:p>
          </p:txBody>
        </p:sp>
        <p:sp>
          <p:nvSpPr>
            <p:cNvPr id="27" name="椭圆 8"/>
            <p:cNvSpPr/>
            <p:nvPr/>
          </p:nvSpPr>
          <p:spPr>
            <a:xfrm>
              <a:off x="2782280" y="1059582"/>
              <a:ext cx="1558144" cy="1689124"/>
            </a:xfrm>
            <a:custGeom>
              <a:avLst/>
              <a:gdLst/>
              <a:ahLst/>
              <a:cxnLst/>
              <a:rect l="l" t="t" r="r" b="b"/>
              <a:pathLst>
                <a:path w="1296144" h="1405101">
                  <a:moveTo>
                    <a:pt x="648072" y="0"/>
                  </a:moveTo>
                  <a:cubicBezTo>
                    <a:pt x="1005992" y="0"/>
                    <a:pt x="1296144" y="290152"/>
                    <a:pt x="1296144" y="648072"/>
                  </a:cubicBezTo>
                  <a:cubicBezTo>
                    <a:pt x="1296144" y="970275"/>
                    <a:pt x="1061011" y="1237560"/>
                    <a:pt x="752636" y="1285603"/>
                  </a:cubicBezTo>
                  <a:lnTo>
                    <a:pt x="648072" y="1405101"/>
                  </a:lnTo>
                  <a:lnTo>
                    <a:pt x="543508" y="1285603"/>
                  </a:lnTo>
                  <a:cubicBezTo>
                    <a:pt x="235133" y="1237560"/>
                    <a:pt x="0" y="970275"/>
                    <a:pt x="0" y="648072"/>
                  </a:cubicBezTo>
                  <a:cubicBezTo>
                    <a:pt x="0" y="290152"/>
                    <a:pt x="290152" y="0"/>
                    <a:pt x="648072" y="0"/>
                  </a:cubicBez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ea typeface="微软雅黑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364508" y="1319904"/>
            <a:ext cx="1290101" cy="1419102"/>
            <a:chOff x="4799772" y="1059582"/>
            <a:chExt cx="1558144" cy="1689124"/>
          </a:xfrm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grpSpPr>
        <p:sp>
          <p:nvSpPr>
            <p:cNvPr id="18" name="椭圆 8"/>
            <p:cNvSpPr/>
            <p:nvPr/>
          </p:nvSpPr>
          <p:spPr>
            <a:xfrm>
              <a:off x="4869834" y="1135533"/>
              <a:ext cx="1418020" cy="1537222"/>
            </a:xfrm>
            <a:custGeom>
              <a:avLst/>
              <a:gdLst/>
              <a:ahLst/>
              <a:cxnLst/>
              <a:rect l="l" t="t" r="r" b="b"/>
              <a:pathLst>
                <a:path w="1296144" h="1405101">
                  <a:moveTo>
                    <a:pt x="648072" y="0"/>
                  </a:moveTo>
                  <a:cubicBezTo>
                    <a:pt x="1005992" y="0"/>
                    <a:pt x="1296144" y="290152"/>
                    <a:pt x="1296144" y="648072"/>
                  </a:cubicBezTo>
                  <a:cubicBezTo>
                    <a:pt x="1296144" y="970275"/>
                    <a:pt x="1061011" y="1237560"/>
                    <a:pt x="752636" y="1285603"/>
                  </a:cubicBezTo>
                  <a:lnTo>
                    <a:pt x="648072" y="1405101"/>
                  </a:lnTo>
                  <a:lnTo>
                    <a:pt x="543508" y="1285603"/>
                  </a:lnTo>
                  <a:cubicBezTo>
                    <a:pt x="235133" y="1237560"/>
                    <a:pt x="0" y="970275"/>
                    <a:pt x="0" y="648072"/>
                  </a:cubicBezTo>
                  <a:cubicBezTo>
                    <a:pt x="0" y="290152"/>
                    <a:pt x="290152" y="0"/>
                    <a:pt x="648072" y="0"/>
                  </a:cubicBezTo>
                  <a:close/>
                </a:path>
              </a:pathLst>
            </a:cu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ea typeface="微软雅黑" pitchFamily="34" charset="-122"/>
              </a:endParaRPr>
            </a:p>
          </p:txBody>
        </p:sp>
        <p:sp>
          <p:nvSpPr>
            <p:cNvPr id="28" name="椭圆 8"/>
            <p:cNvSpPr/>
            <p:nvPr/>
          </p:nvSpPr>
          <p:spPr>
            <a:xfrm>
              <a:off x="4799772" y="1059582"/>
              <a:ext cx="1558144" cy="1689124"/>
            </a:xfrm>
            <a:custGeom>
              <a:avLst/>
              <a:gdLst/>
              <a:ahLst/>
              <a:cxnLst/>
              <a:rect l="l" t="t" r="r" b="b"/>
              <a:pathLst>
                <a:path w="1296144" h="1405101">
                  <a:moveTo>
                    <a:pt x="648072" y="0"/>
                  </a:moveTo>
                  <a:cubicBezTo>
                    <a:pt x="1005992" y="0"/>
                    <a:pt x="1296144" y="290152"/>
                    <a:pt x="1296144" y="648072"/>
                  </a:cubicBezTo>
                  <a:cubicBezTo>
                    <a:pt x="1296144" y="970275"/>
                    <a:pt x="1061011" y="1237560"/>
                    <a:pt x="752636" y="1285603"/>
                  </a:cubicBezTo>
                  <a:lnTo>
                    <a:pt x="648072" y="1405101"/>
                  </a:lnTo>
                  <a:lnTo>
                    <a:pt x="543508" y="1285603"/>
                  </a:lnTo>
                  <a:cubicBezTo>
                    <a:pt x="235133" y="1237560"/>
                    <a:pt x="0" y="970275"/>
                    <a:pt x="0" y="648072"/>
                  </a:cubicBezTo>
                  <a:cubicBezTo>
                    <a:pt x="0" y="290152"/>
                    <a:pt x="290152" y="0"/>
                    <a:pt x="648072" y="0"/>
                  </a:cubicBez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ea typeface="微软雅黑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034299" y="1319904"/>
            <a:ext cx="1288734" cy="1419102"/>
            <a:chOff x="6817263" y="1059582"/>
            <a:chExt cx="1558144" cy="1689124"/>
          </a:xfrm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grpSpPr>
        <p:sp>
          <p:nvSpPr>
            <p:cNvPr id="24" name="椭圆 8"/>
            <p:cNvSpPr/>
            <p:nvPr/>
          </p:nvSpPr>
          <p:spPr>
            <a:xfrm>
              <a:off x="6887326" y="1135533"/>
              <a:ext cx="1418020" cy="1537222"/>
            </a:xfrm>
            <a:custGeom>
              <a:avLst/>
              <a:gdLst/>
              <a:ahLst/>
              <a:cxnLst/>
              <a:rect l="l" t="t" r="r" b="b"/>
              <a:pathLst>
                <a:path w="1296144" h="1405101">
                  <a:moveTo>
                    <a:pt x="648072" y="0"/>
                  </a:moveTo>
                  <a:cubicBezTo>
                    <a:pt x="1005992" y="0"/>
                    <a:pt x="1296144" y="290152"/>
                    <a:pt x="1296144" y="648072"/>
                  </a:cubicBezTo>
                  <a:cubicBezTo>
                    <a:pt x="1296144" y="970275"/>
                    <a:pt x="1061011" y="1237560"/>
                    <a:pt x="752636" y="1285603"/>
                  </a:cubicBezTo>
                  <a:lnTo>
                    <a:pt x="648072" y="1405101"/>
                  </a:lnTo>
                  <a:lnTo>
                    <a:pt x="543508" y="1285603"/>
                  </a:lnTo>
                  <a:cubicBezTo>
                    <a:pt x="235133" y="1237560"/>
                    <a:pt x="0" y="970275"/>
                    <a:pt x="0" y="648072"/>
                  </a:cubicBezTo>
                  <a:cubicBezTo>
                    <a:pt x="0" y="290152"/>
                    <a:pt x="290152" y="0"/>
                    <a:pt x="648072" y="0"/>
                  </a:cubicBezTo>
                  <a:close/>
                </a:path>
              </a:pathLst>
            </a:cu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ea typeface="微软雅黑" pitchFamily="34" charset="-122"/>
              </a:endParaRPr>
            </a:p>
          </p:txBody>
        </p:sp>
        <p:sp>
          <p:nvSpPr>
            <p:cNvPr id="29" name="椭圆 8"/>
            <p:cNvSpPr/>
            <p:nvPr/>
          </p:nvSpPr>
          <p:spPr>
            <a:xfrm>
              <a:off x="6817263" y="1059582"/>
              <a:ext cx="1558144" cy="1689124"/>
            </a:xfrm>
            <a:custGeom>
              <a:avLst/>
              <a:gdLst/>
              <a:ahLst/>
              <a:cxnLst/>
              <a:rect l="l" t="t" r="r" b="b"/>
              <a:pathLst>
                <a:path w="1296144" h="1405101">
                  <a:moveTo>
                    <a:pt x="648072" y="0"/>
                  </a:moveTo>
                  <a:cubicBezTo>
                    <a:pt x="1005992" y="0"/>
                    <a:pt x="1296144" y="290152"/>
                    <a:pt x="1296144" y="648072"/>
                  </a:cubicBezTo>
                  <a:cubicBezTo>
                    <a:pt x="1296144" y="970275"/>
                    <a:pt x="1061011" y="1237560"/>
                    <a:pt x="752636" y="1285603"/>
                  </a:cubicBezTo>
                  <a:lnTo>
                    <a:pt x="648072" y="1405101"/>
                  </a:lnTo>
                  <a:lnTo>
                    <a:pt x="543508" y="1285603"/>
                  </a:lnTo>
                  <a:cubicBezTo>
                    <a:pt x="235133" y="1237560"/>
                    <a:pt x="0" y="970275"/>
                    <a:pt x="0" y="648072"/>
                  </a:cubicBezTo>
                  <a:cubicBezTo>
                    <a:pt x="0" y="290152"/>
                    <a:pt x="290152" y="0"/>
                    <a:pt x="648072" y="0"/>
                  </a:cubicBez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ea typeface="微软雅黑" pitchFamily="34" charset="-122"/>
              </a:endParaRPr>
            </a:p>
          </p:txBody>
        </p:sp>
      </p:grp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2249488" y="2811463"/>
            <a:ext cx="84931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788988"/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李姓名</a:t>
            </a:r>
            <a:endParaRPr lang="en-US" altLang="zh-CN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矩形 30"/>
          <p:cNvSpPr>
            <a:spLocks noChangeArrowheads="1"/>
          </p:cNvSpPr>
          <p:nvPr/>
        </p:nvSpPr>
        <p:spPr bwMode="auto">
          <a:xfrm>
            <a:off x="3917950" y="2811463"/>
            <a:ext cx="8477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788988"/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张姓名</a:t>
            </a:r>
            <a:endParaRPr lang="en-US" altLang="zh-CN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5588000" y="2811463"/>
            <a:ext cx="8477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788988"/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王姓名</a:t>
            </a:r>
            <a:endParaRPr lang="en-US" altLang="zh-CN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矩形 32"/>
          <p:cNvSpPr>
            <a:spLocks noChangeArrowheads="1"/>
          </p:cNvSpPr>
          <p:nvPr/>
        </p:nvSpPr>
        <p:spPr bwMode="auto">
          <a:xfrm>
            <a:off x="7254875" y="2811463"/>
            <a:ext cx="849313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788988"/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李姓名</a:t>
            </a:r>
            <a:endParaRPr lang="en-US" altLang="zh-CN" b="1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50" name="组合 49"/>
          <p:cNvGrpSpPr>
            <a:grpSpLocks/>
          </p:cNvGrpSpPr>
          <p:nvPr/>
        </p:nvGrpSpPr>
        <p:grpSpPr bwMode="auto">
          <a:xfrm>
            <a:off x="2068513" y="3133725"/>
            <a:ext cx="1125537" cy="361950"/>
            <a:chOff x="814328" y="3219334"/>
            <a:chExt cx="1356392" cy="432536"/>
          </a:xfrm>
        </p:grpSpPr>
        <p:grpSp>
          <p:nvGrpSpPr>
            <p:cNvPr id="19487" name="组合 38"/>
            <p:cNvGrpSpPr>
              <a:grpSpLocks/>
            </p:cNvGrpSpPr>
            <p:nvPr/>
          </p:nvGrpSpPr>
          <p:grpSpPr bwMode="auto"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40" name="组合 39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2" name="圆角矩形 41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800"/>
                </a:p>
              </p:txBody>
            </p:sp>
            <p:sp>
              <p:nvSpPr>
                <p:cNvPr id="43" name="圆角矩形 42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800"/>
                </a:p>
              </p:txBody>
            </p:sp>
          </p:grpSp>
          <p:sp>
            <p:nvSpPr>
              <p:cNvPr id="41" name="椭圆 40"/>
              <p:cNvSpPr>
                <a:spLocks noChangeArrowheads="1"/>
              </p:cNvSpPr>
              <p:nvPr/>
            </p:nvSpPr>
            <p:spPr bwMode="auto">
              <a:xfrm>
                <a:off x="2307442" y="3420324"/>
                <a:ext cx="279170" cy="279238"/>
              </a:xfrm>
              <a:prstGeom prst="ellipse">
                <a:avLst/>
              </a:prstGeom>
              <a:solidFill>
                <a:srgbClr val="0D0D0D"/>
              </a:solidFill>
              <a:ln w="25400" algn="ctr">
                <a:noFill/>
                <a:round/>
                <a:headEnd/>
                <a:tailEnd/>
              </a:ln>
              <a:effectLst>
                <a:outerShdw dist="63500" dir="8100000" algn="tr" rotWithShape="0">
                  <a:srgbClr val="000000">
                    <a:alpha val="56999"/>
                  </a:srgbClr>
                </a:outerShdw>
              </a:effectLst>
            </p:spPr>
            <p:txBody>
              <a:bodyPr lIns="79005" tIns="39503" rIns="79005" bIns="39503" anchor="ctr"/>
              <a:lstStyle/>
              <a:p>
                <a:pPr algn="ctr" defTabSz="788988">
                  <a:defRPr/>
                </a:pPr>
                <a:endParaRPr lang="zh-CN" altLang="en-US" sz="16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19488" name="TextBox 43"/>
            <p:cNvSpPr txBox="1">
              <a:spLocks noChangeArrowheads="1"/>
            </p:cNvSpPr>
            <p:nvPr/>
          </p:nvSpPr>
          <p:spPr bwMode="auto">
            <a:xfrm>
              <a:off x="1225646" y="3331262"/>
              <a:ext cx="786286" cy="218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en-US" sz="12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职务名称</a:t>
              </a:r>
            </a:p>
          </p:txBody>
        </p:sp>
      </p:grpSp>
      <p:grpSp>
        <p:nvGrpSpPr>
          <p:cNvPr id="51" name="组合 50"/>
          <p:cNvGrpSpPr>
            <a:grpSpLocks/>
          </p:cNvGrpSpPr>
          <p:nvPr/>
        </p:nvGrpSpPr>
        <p:grpSpPr bwMode="auto">
          <a:xfrm>
            <a:off x="3748088" y="3130550"/>
            <a:ext cx="1119187" cy="363538"/>
            <a:chOff x="814328" y="3219334"/>
            <a:chExt cx="1356392" cy="432536"/>
          </a:xfrm>
        </p:grpSpPr>
        <p:grpSp>
          <p:nvGrpSpPr>
            <p:cNvPr id="19483" name="组合 51"/>
            <p:cNvGrpSpPr>
              <a:grpSpLocks/>
            </p:cNvGrpSpPr>
            <p:nvPr/>
          </p:nvGrpSpPr>
          <p:grpSpPr bwMode="auto"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6" name="圆角矩形 55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800"/>
                </a:p>
              </p:txBody>
            </p:sp>
            <p:sp>
              <p:nvSpPr>
                <p:cNvPr id="57" name="圆角矩形 56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800"/>
                </a:p>
              </p:txBody>
            </p:sp>
          </p:grpSp>
          <p:sp>
            <p:nvSpPr>
              <p:cNvPr id="55" name="椭圆 54"/>
              <p:cNvSpPr>
                <a:spLocks noChangeArrowheads="1"/>
              </p:cNvSpPr>
              <p:nvPr/>
            </p:nvSpPr>
            <p:spPr bwMode="auto">
              <a:xfrm>
                <a:off x="2308199" y="3419735"/>
                <a:ext cx="278311" cy="280416"/>
              </a:xfrm>
              <a:prstGeom prst="ellipse">
                <a:avLst/>
              </a:prstGeom>
              <a:solidFill>
                <a:srgbClr val="0D0D0D"/>
              </a:solidFill>
              <a:ln w="25400" algn="ctr">
                <a:noFill/>
                <a:round/>
                <a:headEnd/>
                <a:tailEnd/>
              </a:ln>
              <a:effectLst>
                <a:outerShdw dist="63500" dir="8100000" algn="tr" rotWithShape="0">
                  <a:srgbClr val="000000">
                    <a:alpha val="56999"/>
                  </a:srgbClr>
                </a:outerShdw>
              </a:effectLst>
            </p:spPr>
            <p:txBody>
              <a:bodyPr lIns="79005" tIns="39503" rIns="79005" bIns="39503" anchor="ctr"/>
              <a:lstStyle/>
              <a:p>
                <a:pPr algn="ctr" defTabSz="788988">
                  <a:defRPr/>
                </a:pPr>
                <a:endParaRPr lang="zh-CN" altLang="en-US" sz="16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19484" name="TextBox 52"/>
            <p:cNvSpPr txBox="1">
              <a:spLocks noChangeArrowheads="1"/>
            </p:cNvSpPr>
            <p:nvPr/>
          </p:nvSpPr>
          <p:spPr bwMode="auto">
            <a:xfrm>
              <a:off x="1226056" y="3332708"/>
              <a:ext cx="784975" cy="217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en-US" sz="12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职务名称</a:t>
              </a:r>
            </a:p>
          </p:txBody>
        </p:sp>
      </p:grpSp>
      <p:grpSp>
        <p:nvGrpSpPr>
          <p:cNvPr id="58" name="组合 57"/>
          <p:cNvGrpSpPr>
            <a:grpSpLocks/>
          </p:cNvGrpSpPr>
          <p:nvPr/>
        </p:nvGrpSpPr>
        <p:grpSpPr bwMode="auto">
          <a:xfrm>
            <a:off x="5449888" y="3130550"/>
            <a:ext cx="1120775" cy="363538"/>
            <a:chOff x="814328" y="3219334"/>
            <a:chExt cx="1356392" cy="432536"/>
          </a:xfrm>
        </p:grpSpPr>
        <p:grpSp>
          <p:nvGrpSpPr>
            <p:cNvPr id="19479" name="组合 58"/>
            <p:cNvGrpSpPr>
              <a:grpSpLocks/>
            </p:cNvGrpSpPr>
            <p:nvPr/>
          </p:nvGrpSpPr>
          <p:grpSpPr bwMode="auto"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61" name="组合 60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3" name="圆角矩形 62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800"/>
                </a:p>
              </p:txBody>
            </p:sp>
            <p:sp>
              <p:nvSpPr>
                <p:cNvPr id="64" name="圆角矩形 63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800"/>
                </a:p>
              </p:txBody>
            </p:sp>
          </p:grpSp>
          <p:sp>
            <p:nvSpPr>
              <p:cNvPr id="62" name="椭圆 61"/>
              <p:cNvSpPr>
                <a:spLocks noChangeArrowheads="1"/>
              </p:cNvSpPr>
              <p:nvPr/>
            </p:nvSpPr>
            <p:spPr bwMode="auto">
              <a:xfrm>
                <a:off x="2308009" y="3419735"/>
                <a:ext cx="277917" cy="280416"/>
              </a:xfrm>
              <a:prstGeom prst="ellipse">
                <a:avLst/>
              </a:prstGeom>
              <a:solidFill>
                <a:srgbClr val="0D0D0D"/>
              </a:solidFill>
              <a:ln w="25400" algn="ctr">
                <a:noFill/>
                <a:round/>
                <a:headEnd/>
                <a:tailEnd/>
              </a:ln>
              <a:effectLst>
                <a:outerShdw dist="63500" dir="8100000" algn="tr" rotWithShape="0">
                  <a:srgbClr val="000000">
                    <a:alpha val="56999"/>
                  </a:srgbClr>
                </a:outerShdw>
              </a:effectLst>
            </p:spPr>
            <p:txBody>
              <a:bodyPr lIns="79005" tIns="39503" rIns="79005" bIns="39503" anchor="ctr"/>
              <a:lstStyle/>
              <a:p>
                <a:pPr algn="ctr" defTabSz="788988">
                  <a:defRPr/>
                </a:pPr>
                <a:endParaRPr lang="zh-CN" altLang="en-US" sz="16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19480" name="TextBox 59"/>
            <p:cNvSpPr txBox="1">
              <a:spLocks noChangeArrowheads="1"/>
            </p:cNvSpPr>
            <p:nvPr/>
          </p:nvSpPr>
          <p:spPr bwMode="auto">
            <a:xfrm>
              <a:off x="1221630" y="3332662"/>
              <a:ext cx="789627" cy="217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en-US" sz="12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职务名称</a:t>
              </a:r>
            </a:p>
          </p:txBody>
        </p:sp>
      </p:grpSp>
      <p:grpSp>
        <p:nvGrpSpPr>
          <p:cNvPr id="65" name="组合 64"/>
          <p:cNvGrpSpPr>
            <a:grpSpLocks/>
          </p:cNvGrpSpPr>
          <p:nvPr/>
        </p:nvGrpSpPr>
        <p:grpSpPr bwMode="auto">
          <a:xfrm>
            <a:off x="7119938" y="3119438"/>
            <a:ext cx="1117600" cy="361950"/>
            <a:chOff x="814328" y="3219334"/>
            <a:chExt cx="1356392" cy="432536"/>
          </a:xfrm>
        </p:grpSpPr>
        <p:grpSp>
          <p:nvGrpSpPr>
            <p:cNvPr id="19475" name="组合 65"/>
            <p:cNvGrpSpPr>
              <a:grpSpLocks/>
            </p:cNvGrpSpPr>
            <p:nvPr/>
          </p:nvGrpSpPr>
          <p:grpSpPr bwMode="auto"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68" name="组合 67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0" name="圆角矩形 69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800"/>
                </a:p>
              </p:txBody>
            </p:sp>
            <p:sp>
              <p:nvSpPr>
                <p:cNvPr id="71" name="圆角矩形 70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800"/>
                </a:p>
              </p:txBody>
            </p:sp>
          </p:grpSp>
          <p:sp>
            <p:nvSpPr>
              <p:cNvPr id="69" name="椭圆 68"/>
              <p:cNvSpPr>
                <a:spLocks noChangeArrowheads="1"/>
              </p:cNvSpPr>
              <p:nvPr/>
            </p:nvSpPr>
            <p:spPr bwMode="auto">
              <a:xfrm>
                <a:off x="2305946" y="3420324"/>
                <a:ext cx="281151" cy="279238"/>
              </a:xfrm>
              <a:prstGeom prst="ellipse">
                <a:avLst/>
              </a:prstGeom>
              <a:solidFill>
                <a:srgbClr val="0D0D0D"/>
              </a:solidFill>
              <a:ln w="25400" algn="ctr">
                <a:noFill/>
                <a:round/>
                <a:headEnd/>
                <a:tailEnd/>
              </a:ln>
              <a:effectLst>
                <a:outerShdw dist="63500" dir="8100000" algn="tr" rotWithShape="0">
                  <a:srgbClr val="000000">
                    <a:alpha val="56999"/>
                  </a:srgbClr>
                </a:outerShdw>
              </a:effectLst>
            </p:spPr>
            <p:txBody>
              <a:bodyPr lIns="79005" tIns="39503" rIns="79005" bIns="39503" anchor="ctr"/>
              <a:lstStyle/>
              <a:p>
                <a:pPr algn="ctr" defTabSz="788988">
                  <a:defRPr/>
                </a:pPr>
                <a:endParaRPr lang="zh-CN" altLang="en-US" sz="16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19476" name="TextBox 66"/>
            <p:cNvSpPr txBox="1">
              <a:spLocks noChangeArrowheads="1"/>
            </p:cNvSpPr>
            <p:nvPr/>
          </p:nvSpPr>
          <p:spPr bwMode="auto">
            <a:xfrm>
              <a:off x="1222787" y="3331334"/>
              <a:ext cx="788017" cy="218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en-US" sz="12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职务名称</a:t>
              </a:r>
            </a:p>
          </p:txBody>
        </p:sp>
      </p:grp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6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3" grpId="0"/>
      <p:bldP spid="19" grpId="0"/>
      <p:bldP spid="25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3"/>
          <p:cNvSpPr>
            <a:spLocks noChangeArrowheads="1"/>
          </p:cNvSpPr>
          <p:nvPr/>
        </p:nvSpPr>
        <p:spPr bwMode="auto">
          <a:xfrm>
            <a:off x="3573463" y="342900"/>
            <a:ext cx="2371725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29" name="组合 28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2" name="直接连接符 29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30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>
            <a:off x="2135300" y="1135021"/>
            <a:ext cx="1287770" cy="1419102"/>
            <a:chOff x="764788" y="1059582"/>
            <a:chExt cx="1558144" cy="1689124"/>
          </a:xfrm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grpSpPr>
        <p:sp>
          <p:nvSpPr>
            <p:cNvPr id="19" name="椭圆 8"/>
            <p:cNvSpPr/>
            <p:nvPr/>
          </p:nvSpPr>
          <p:spPr>
            <a:xfrm>
              <a:off x="834850" y="1135533"/>
              <a:ext cx="1418020" cy="1537222"/>
            </a:xfrm>
            <a:custGeom>
              <a:avLst/>
              <a:gdLst/>
              <a:ahLst/>
              <a:cxnLst/>
              <a:rect l="l" t="t" r="r" b="b"/>
              <a:pathLst>
                <a:path w="1296144" h="1405101">
                  <a:moveTo>
                    <a:pt x="648072" y="0"/>
                  </a:moveTo>
                  <a:cubicBezTo>
                    <a:pt x="1005992" y="0"/>
                    <a:pt x="1296144" y="290152"/>
                    <a:pt x="1296144" y="648072"/>
                  </a:cubicBezTo>
                  <a:cubicBezTo>
                    <a:pt x="1296144" y="970275"/>
                    <a:pt x="1061011" y="1237560"/>
                    <a:pt x="752636" y="1285603"/>
                  </a:cubicBezTo>
                  <a:lnTo>
                    <a:pt x="648072" y="1405101"/>
                  </a:lnTo>
                  <a:lnTo>
                    <a:pt x="543508" y="1285603"/>
                  </a:lnTo>
                  <a:cubicBezTo>
                    <a:pt x="235133" y="1237560"/>
                    <a:pt x="0" y="970275"/>
                    <a:pt x="0" y="648072"/>
                  </a:cubicBezTo>
                  <a:cubicBezTo>
                    <a:pt x="0" y="290152"/>
                    <a:pt x="290152" y="0"/>
                    <a:pt x="648072" y="0"/>
                  </a:cubicBezTo>
                  <a:close/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ea typeface="微软雅黑" pitchFamily="34" charset="-122"/>
              </a:endParaRPr>
            </a:p>
          </p:txBody>
        </p:sp>
        <p:sp>
          <p:nvSpPr>
            <p:cNvPr id="20" name="椭圆 8"/>
            <p:cNvSpPr/>
            <p:nvPr/>
          </p:nvSpPr>
          <p:spPr>
            <a:xfrm>
              <a:off x="764788" y="1059582"/>
              <a:ext cx="1558144" cy="1689124"/>
            </a:xfrm>
            <a:custGeom>
              <a:avLst/>
              <a:gdLst/>
              <a:ahLst/>
              <a:cxnLst/>
              <a:rect l="l" t="t" r="r" b="b"/>
              <a:pathLst>
                <a:path w="1296144" h="1405101">
                  <a:moveTo>
                    <a:pt x="648072" y="0"/>
                  </a:moveTo>
                  <a:cubicBezTo>
                    <a:pt x="1005992" y="0"/>
                    <a:pt x="1296144" y="290152"/>
                    <a:pt x="1296144" y="648072"/>
                  </a:cubicBezTo>
                  <a:cubicBezTo>
                    <a:pt x="1296144" y="970275"/>
                    <a:pt x="1061011" y="1237560"/>
                    <a:pt x="752636" y="1285603"/>
                  </a:cubicBezTo>
                  <a:lnTo>
                    <a:pt x="648072" y="1405101"/>
                  </a:lnTo>
                  <a:lnTo>
                    <a:pt x="543508" y="1285603"/>
                  </a:lnTo>
                  <a:cubicBezTo>
                    <a:pt x="235133" y="1237560"/>
                    <a:pt x="0" y="970275"/>
                    <a:pt x="0" y="648072"/>
                  </a:cubicBezTo>
                  <a:cubicBezTo>
                    <a:pt x="0" y="290152"/>
                    <a:pt x="290152" y="0"/>
                    <a:pt x="648072" y="0"/>
                  </a:cubicBez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ea typeface="微软雅黑" pitchFamily="34" charset="-122"/>
              </a:endParaRPr>
            </a:p>
          </p:txBody>
        </p:sp>
      </p:grpSp>
      <p:sp>
        <p:nvSpPr>
          <p:cNvPr id="22" name="矩形 9"/>
          <p:cNvSpPr>
            <a:spLocks noChangeArrowheads="1"/>
          </p:cNvSpPr>
          <p:nvPr/>
        </p:nvSpPr>
        <p:spPr bwMode="auto">
          <a:xfrm>
            <a:off x="3670300" y="1217613"/>
            <a:ext cx="10652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defTabSz="788988"/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张姓名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616325" y="1981200"/>
            <a:ext cx="506095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defTabSz="788988">
              <a:lnSpc>
                <a:spcPct val="130000"/>
              </a:lnSpc>
              <a:buFont typeface="Arial" charset="0"/>
              <a:buNone/>
            </a:pPr>
            <a:r>
              <a:rPr lang="zh-CN" altLang="en-US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长江工商学院研究生，有十余年行业经验，是某领域领军人物。</a:t>
            </a:r>
            <a:r>
              <a:rPr lang="en-US" altLang="zh-CN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1992</a:t>
            </a:r>
            <a:r>
              <a:rPr lang="zh-CN" altLang="en-US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年在某公司担任中层管理；</a:t>
            </a:r>
            <a:r>
              <a:rPr lang="en-US" altLang="zh-CN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2003</a:t>
            </a:r>
            <a:r>
              <a:rPr lang="zh-CN" altLang="en-US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年任某公司执</a:t>
            </a:r>
            <a:r>
              <a:rPr lang="en-US" altLang="zh-CN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COO</a:t>
            </a:r>
            <a:r>
              <a:rPr lang="zh-CN" altLang="en-US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；</a:t>
            </a:r>
            <a:r>
              <a:rPr lang="en-US" altLang="zh-CN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2007</a:t>
            </a:r>
            <a:r>
              <a:rPr lang="zh-CN" altLang="en-US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年担任某公司执行总裁。曾于</a:t>
            </a:r>
            <a:r>
              <a:rPr lang="en-US" altLang="zh-CN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2006</a:t>
            </a:r>
            <a:r>
              <a:rPr lang="zh-CN" altLang="en-US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年、</a:t>
            </a:r>
            <a:r>
              <a:rPr lang="en-US" altLang="zh-CN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2008</a:t>
            </a:r>
            <a:r>
              <a:rPr lang="zh-CN" altLang="en-US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年、</a:t>
            </a:r>
            <a:r>
              <a:rPr lang="en-US" altLang="zh-CN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2012</a:t>
            </a:r>
            <a:r>
              <a:rPr lang="zh-CN" altLang="en-US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年分别获得某某奖项。后面还可以填写你的文字后面还可以填写你的文字。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2135300" y="2839592"/>
            <a:ext cx="1287770" cy="1419292"/>
            <a:chOff x="2782280" y="1059582"/>
            <a:chExt cx="1558144" cy="1689124"/>
          </a:xfrm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grpSpPr>
        <p:sp>
          <p:nvSpPr>
            <p:cNvPr id="25" name="椭圆 8"/>
            <p:cNvSpPr/>
            <p:nvPr/>
          </p:nvSpPr>
          <p:spPr>
            <a:xfrm>
              <a:off x="2852342" y="1135533"/>
              <a:ext cx="1418020" cy="1537222"/>
            </a:xfrm>
            <a:custGeom>
              <a:avLst/>
              <a:gdLst/>
              <a:ahLst/>
              <a:cxnLst/>
              <a:rect l="l" t="t" r="r" b="b"/>
              <a:pathLst>
                <a:path w="1296144" h="1405101">
                  <a:moveTo>
                    <a:pt x="648072" y="0"/>
                  </a:moveTo>
                  <a:cubicBezTo>
                    <a:pt x="1005992" y="0"/>
                    <a:pt x="1296144" y="290152"/>
                    <a:pt x="1296144" y="648072"/>
                  </a:cubicBezTo>
                  <a:cubicBezTo>
                    <a:pt x="1296144" y="970275"/>
                    <a:pt x="1061011" y="1237560"/>
                    <a:pt x="752636" y="1285603"/>
                  </a:cubicBezTo>
                  <a:lnTo>
                    <a:pt x="648072" y="1405101"/>
                  </a:lnTo>
                  <a:lnTo>
                    <a:pt x="543508" y="1285603"/>
                  </a:lnTo>
                  <a:cubicBezTo>
                    <a:pt x="235133" y="1237560"/>
                    <a:pt x="0" y="970275"/>
                    <a:pt x="0" y="648072"/>
                  </a:cubicBezTo>
                  <a:cubicBezTo>
                    <a:pt x="0" y="290152"/>
                    <a:pt x="290152" y="0"/>
                    <a:pt x="648072" y="0"/>
                  </a:cubicBezTo>
                  <a:close/>
                </a:path>
              </a:pathLst>
            </a:cu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ea typeface="微软雅黑" pitchFamily="34" charset="-122"/>
              </a:endParaRPr>
            </a:p>
          </p:txBody>
        </p:sp>
        <p:sp>
          <p:nvSpPr>
            <p:cNvPr id="26" name="椭圆 8"/>
            <p:cNvSpPr/>
            <p:nvPr/>
          </p:nvSpPr>
          <p:spPr>
            <a:xfrm>
              <a:off x="2782280" y="1059582"/>
              <a:ext cx="1558144" cy="1689124"/>
            </a:xfrm>
            <a:custGeom>
              <a:avLst/>
              <a:gdLst/>
              <a:ahLst/>
              <a:cxnLst/>
              <a:rect l="l" t="t" r="r" b="b"/>
              <a:pathLst>
                <a:path w="1296144" h="1405101">
                  <a:moveTo>
                    <a:pt x="648072" y="0"/>
                  </a:moveTo>
                  <a:cubicBezTo>
                    <a:pt x="1005992" y="0"/>
                    <a:pt x="1296144" y="290152"/>
                    <a:pt x="1296144" y="648072"/>
                  </a:cubicBezTo>
                  <a:cubicBezTo>
                    <a:pt x="1296144" y="970275"/>
                    <a:pt x="1061011" y="1237560"/>
                    <a:pt x="752636" y="1285603"/>
                  </a:cubicBezTo>
                  <a:lnTo>
                    <a:pt x="648072" y="1405101"/>
                  </a:lnTo>
                  <a:lnTo>
                    <a:pt x="543508" y="1285603"/>
                  </a:lnTo>
                  <a:cubicBezTo>
                    <a:pt x="235133" y="1237560"/>
                    <a:pt x="0" y="970275"/>
                    <a:pt x="0" y="648072"/>
                  </a:cubicBezTo>
                  <a:cubicBezTo>
                    <a:pt x="0" y="290152"/>
                    <a:pt x="290152" y="0"/>
                    <a:pt x="648072" y="0"/>
                  </a:cubicBezTo>
                  <a:close/>
                </a:path>
              </a:pathLst>
            </a:cu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 dirty="0">
                <a:ea typeface="微软雅黑" pitchFamily="34" charset="-122"/>
              </a:endParaRPr>
            </a:p>
          </p:txBody>
        </p:sp>
      </p:grpSp>
      <p:grpSp>
        <p:nvGrpSpPr>
          <p:cNvPr id="27" name="组合 26"/>
          <p:cNvGrpSpPr>
            <a:grpSpLocks/>
          </p:cNvGrpSpPr>
          <p:nvPr/>
        </p:nvGrpSpPr>
        <p:grpSpPr bwMode="auto">
          <a:xfrm>
            <a:off x="3692525" y="1552575"/>
            <a:ext cx="1122363" cy="363538"/>
            <a:chOff x="814328" y="3219334"/>
            <a:chExt cx="1356392" cy="432536"/>
          </a:xfrm>
        </p:grpSpPr>
        <p:grpSp>
          <p:nvGrpSpPr>
            <p:cNvPr id="21519" name="组合 27"/>
            <p:cNvGrpSpPr>
              <a:grpSpLocks/>
            </p:cNvGrpSpPr>
            <p:nvPr/>
          </p:nvGrpSpPr>
          <p:grpSpPr bwMode="auto"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2" name="圆角矩形 31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800"/>
                </a:p>
              </p:txBody>
            </p:sp>
            <p:sp>
              <p:nvSpPr>
                <p:cNvPr id="33" name="圆角矩形 32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800"/>
                </a:p>
              </p:txBody>
            </p:sp>
          </p:grpSp>
          <p:sp>
            <p:nvSpPr>
              <p:cNvPr id="31" name="椭圆 30"/>
              <p:cNvSpPr>
                <a:spLocks noChangeArrowheads="1"/>
              </p:cNvSpPr>
              <p:nvPr/>
            </p:nvSpPr>
            <p:spPr bwMode="auto">
              <a:xfrm>
                <a:off x="2307821" y="3419735"/>
                <a:ext cx="279958" cy="280416"/>
              </a:xfrm>
              <a:prstGeom prst="ellipse">
                <a:avLst/>
              </a:prstGeom>
              <a:solidFill>
                <a:srgbClr val="0D0D0D"/>
              </a:solidFill>
              <a:ln w="25400" algn="ctr">
                <a:noFill/>
                <a:round/>
                <a:headEnd/>
                <a:tailEnd/>
              </a:ln>
              <a:effectLst>
                <a:outerShdw dist="63500" dir="8100000" algn="tr" rotWithShape="0">
                  <a:srgbClr val="000000">
                    <a:alpha val="56999"/>
                  </a:srgbClr>
                </a:outerShdw>
              </a:effectLst>
            </p:spPr>
            <p:txBody>
              <a:bodyPr lIns="79005" tIns="39503" rIns="79005" bIns="39503" anchor="ctr"/>
              <a:lstStyle/>
              <a:p>
                <a:pPr algn="ctr" defTabSz="788988">
                  <a:defRPr/>
                </a:pPr>
                <a:endParaRPr lang="zh-CN" altLang="en-US" sz="16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21520" name="TextBox 28"/>
            <p:cNvSpPr txBox="1">
              <a:spLocks noChangeArrowheads="1"/>
            </p:cNvSpPr>
            <p:nvPr/>
          </p:nvSpPr>
          <p:spPr bwMode="auto">
            <a:xfrm>
              <a:off x="1224891" y="3332662"/>
              <a:ext cx="786592" cy="217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en-US" sz="12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职务名称</a:t>
              </a:r>
            </a:p>
          </p:txBody>
        </p:sp>
      </p:grpSp>
      <p:sp>
        <p:nvSpPr>
          <p:cNvPr id="41" name="矩形 9"/>
          <p:cNvSpPr>
            <a:spLocks noChangeArrowheads="1"/>
          </p:cNvSpPr>
          <p:nvPr/>
        </p:nvSpPr>
        <p:spPr bwMode="auto">
          <a:xfrm>
            <a:off x="3670300" y="2827338"/>
            <a:ext cx="10652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defTabSz="788988"/>
            <a:r>
              <a:rPr lang="zh-CN" altLang="en-US" b="1">
                <a:latin typeface="微软雅黑" pitchFamily="34" charset="-122"/>
                <a:ea typeface="微软雅黑" pitchFamily="34" charset="-122"/>
              </a:rPr>
              <a:t>田姓名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616325" y="3614738"/>
            <a:ext cx="506095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defTabSz="788988">
              <a:lnSpc>
                <a:spcPct val="130000"/>
              </a:lnSpc>
              <a:buFont typeface="Arial" charset="0"/>
              <a:buNone/>
            </a:pPr>
            <a:r>
              <a:rPr lang="zh-CN" altLang="en-US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长江工商学院研究生，有十余年行业经验，是某领域领军人物。</a:t>
            </a:r>
            <a:r>
              <a:rPr lang="en-US" altLang="zh-CN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1992</a:t>
            </a:r>
            <a:r>
              <a:rPr lang="zh-CN" altLang="en-US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年在某公司担任中层管理；</a:t>
            </a:r>
            <a:r>
              <a:rPr lang="en-US" altLang="zh-CN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2003</a:t>
            </a:r>
            <a:r>
              <a:rPr lang="zh-CN" altLang="en-US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年任某公司执</a:t>
            </a:r>
            <a:r>
              <a:rPr lang="en-US" altLang="zh-CN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COO</a:t>
            </a:r>
            <a:r>
              <a:rPr lang="zh-CN" altLang="en-US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；</a:t>
            </a:r>
            <a:r>
              <a:rPr lang="en-US" altLang="zh-CN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2007</a:t>
            </a:r>
            <a:r>
              <a:rPr lang="zh-CN" altLang="en-US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年担任某公司执行总裁。曾于</a:t>
            </a:r>
            <a:r>
              <a:rPr lang="en-US" altLang="zh-CN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2006</a:t>
            </a:r>
            <a:r>
              <a:rPr lang="zh-CN" altLang="en-US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年、</a:t>
            </a:r>
            <a:r>
              <a:rPr lang="en-US" altLang="zh-CN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2008</a:t>
            </a:r>
            <a:r>
              <a:rPr lang="zh-CN" altLang="en-US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年、</a:t>
            </a:r>
            <a:r>
              <a:rPr lang="en-US" altLang="zh-CN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2012</a:t>
            </a:r>
            <a:r>
              <a:rPr lang="zh-CN" altLang="en-US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年分别获得某某奖项。后面还可以填写你的文字后面还可以填写你的文字。</a:t>
            </a:r>
          </a:p>
        </p:txBody>
      </p:sp>
      <p:grpSp>
        <p:nvGrpSpPr>
          <p:cNvPr id="43" name="组合 42"/>
          <p:cNvGrpSpPr>
            <a:grpSpLocks/>
          </p:cNvGrpSpPr>
          <p:nvPr/>
        </p:nvGrpSpPr>
        <p:grpSpPr bwMode="auto">
          <a:xfrm>
            <a:off x="3692525" y="3167063"/>
            <a:ext cx="1122363" cy="361950"/>
            <a:chOff x="814328" y="3219334"/>
            <a:chExt cx="1356392" cy="432536"/>
          </a:xfrm>
        </p:grpSpPr>
        <p:grpSp>
          <p:nvGrpSpPr>
            <p:cNvPr id="21515" name="组合 43"/>
            <p:cNvGrpSpPr>
              <a:grpSpLocks/>
            </p:cNvGrpSpPr>
            <p:nvPr/>
          </p:nvGrpSpPr>
          <p:grpSpPr bwMode="auto"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46" name="组合 45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8" name="圆角矩形 47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800"/>
                </a:p>
              </p:txBody>
            </p:sp>
            <p:sp>
              <p:nvSpPr>
                <p:cNvPr id="49" name="圆角矩形 48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1800"/>
                </a:p>
              </p:txBody>
            </p:sp>
          </p:grpSp>
          <p:sp>
            <p:nvSpPr>
              <p:cNvPr id="47" name="椭圆 46"/>
              <p:cNvSpPr>
                <a:spLocks noChangeArrowheads="1"/>
              </p:cNvSpPr>
              <p:nvPr/>
            </p:nvSpPr>
            <p:spPr bwMode="auto">
              <a:xfrm>
                <a:off x="2307821" y="3420324"/>
                <a:ext cx="279958" cy="279238"/>
              </a:xfrm>
              <a:prstGeom prst="ellipse">
                <a:avLst/>
              </a:prstGeom>
              <a:solidFill>
                <a:srgbClr val="0D0D0D"/>
              </a:solidFill>
              <a:ln w="25400" algn="ctr">
                <a:noFill/>
                <a:round/>
                <a:headEnd/>
                <a:tailEnd/>
              </a:ln>
              <a:effectLst>
                <a:outerShdw dist="63500" dir="8100000" algn="tr" rotWithShape="0">
                  <a:srgbClr val="000000">
                    <a:alpha val="56999"/>
                  </a:srgbClr>
                </a:outerShdw>
              </a:effectLst>
            </p:spPr>
            <p:txBody>
              <a:bodyPr lIns="79005" tIns="39503" rIns="79005" bIns="39503" anchor="ctr"/>
              <a:lstStyle/>
              <a:p>
                <a:pPr algn="ctr" defTabSz="788988">
                  <a:defRPr/>
                </a:pPr>
                <a:endParaRPr lang="zh-CN" altLang="en-US" sz="1600">
                  <a:solidFill>
                    <a:srgbClr val="FFFFFF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21516" name="TextBox 44"/>
            <p:cNvSpPr txBox="1">
              <a:spLocks noChangeArrowheads="1"/>
            </p:cNvSpPr>
            <p:nvPr/>
          </p:nvSpPr>
          <p:spPr bwMode="auto">
            <a:xfrm>
              <a:off x="1224891" y="3331262"/>
              <a:ext cx="786592" cy="218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en-US" sz="12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职务名称</a:t>
              </a:r>
            </a:p>
          </p:txBody>
        </p:sp>
      </p:grp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40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1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2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3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95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95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95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60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1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2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3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2" grpId="0"/>
      <p:bldP spid="23" grpId="0"/>
      <p:bldP spid="23" grpId="1"/>
      <p:bldP spid="41" grpId="0"/>
      <p:bldP spid="42" grpId="0"/>
      <p:bldP spid="4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3573463" y="342900"/>
            <a:ext cx="2371725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" name="组合 162"/>
          <p:cNvGrpSpPr>
            <a:grpSpLocks/>
          </p:cNvGrpSpPr>
          <p:nvPr/>
        </p:nvGrpSpPr>
        <p:grpSpPr bwMode="auto">
          <a:xfrm rot="5400000">
            <a:off x="1127125" y="3536950"/>
            <a:ext cx="1477963" cy="906463"/>
            <a:chOff x="58318" y="3388334"/>
            <a:chExt cx="2432147" cy="1506416"/>
          </a:xfrm>
        </p:grpSpPr>
        <p:grpSp>
          <p:nvGrpSpPr>
            <p:cNvPr id="164" name="组合 163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6" name="圆角矩形 165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67" name="圆角矩形 166"/>
              <p:cNvSpPr/>
              <p:nvPr/>
            </p:nvSpPr>
            <p:spPr>
              <a:xfrm rot="16200000">
                <a:off x="3610693" y="3759394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87" name="TextBox 164"/>
            <p:cNvSpPr txBox="1">
              <a:spLocks noChangeArrowheads="1"/>
            </p:cNvSpPr>
            <p:nvPr/>
          </p:nvSpPr>
          <p:spPr bwMode="auto">
            <a:xfrm rot="-5400000">
              <a:off x="854795" y="3337161"/>
              <a:ext cx="329775" cy="1123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化工开发部</a:t>
              </a:r>
              <a:endParaRPr lang="zh-CN" altLang="zh-CN" sz="21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68" name="组合 167"/>
          <p:cNvGrpSpPr>
            <a:grpSpLocks/>
          </p:cNvGrpSpPr>
          <p:nvPr/>
        </p:nvGrpSpPr>
        <p:grpSpPr bwMode="auto">
          <a:xfrm rot="5400000">
            <a:off x="1415256" y="3539332"/>
            <a:ext cx="1484313" cy="908050"/>
            <a:chOff x="54938" y="3386620"/>
            <a:chExt cx="2440560" cy="1506416"/>
          </a:xfrm>
        </p:grpSpPr>
        <p:grpSp>
          <p:nvGrpSpPr>
            <p:cNvPr id="169" name="组合 168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71" name="圆角矩形 170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2" name="圆角矩形 171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85" name="TextBox 169"/>
            <p:cNvSpPr txBox="1">
              <a:spLocks noChangeArrowheads="1"/>
            </p:cNvSpPr>
            <p:nvPr/>
          </p:nvSpPr>
          <p:spPr bwMode="auto">
            <a:xfrm rot="-5400000">
              <a:off x="800013" y="3560818"/>
              <a:ext cx="326566" cy="673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采购部</a:t>
              </a:r>
              <a:endParaRPr lang="zh-CN" altLang="zh-CN" sz="21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73" name="组合 172"/>
          <p:cNvGrpSpPr>
            <a:grpSpLocks/>
          </p:cNvGrpSpPr>
          <p:nvPr/>
        </p:nvGrpSpPr>
        <p:grpSpPr bwMode="auto">
          <a:xfrm rot="5400000">
            <a:off x="1710531" y="3542507"/>
            <a:ext cx="1482725" cy="900112"/>
            <a:chOff x="57109" y="3388713"/>
            <a:chExt cx="2432144" cy="1506416"/>
          </a:xfrm>
        </p:grpSpPr>
        <p:grpSp>
          <p:nvGrpSpPr>
            <p:cNvPr id="174" name="组合 173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76" name="圆角矩形 175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77" name="圆角矩形 176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83" name="TextBox 174"/>
            <p:cNvSpPr txBox="1">
              <a:spLocks noChangeArrowheads="1"/>
            </p:cNvSpPr>
            <p:nvPr/>
          </p:nvSpPr>
          <p:spPr bwMode="auto">
            <a:xfrm rot="-5400000">
              <a:off x="685280" y="3673548"/>
              <a:ext cx="332103" cy="447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仓库</a:t>
              </a:r>
              <a:endParaRPr lang="zh-CN" altLang="zh-CN" sz="21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78" name="组合 177"/>
          <p:cNvGrpSpPr>
            <a:grpSpLocks/>
          </p:cNvGrpSpPr>
          <p:nvPr/>
        </p:nvGrpSpPr>
        <p:grpSpPr bwMode="auto">
          <a:xfrm rot="5400000">
            <a:off x="2006600" y="3540125"/>
            <a:ext cx="1482725" cy="904875"/>
            <a:chOff x="57109" y="3383275"/>
            <a:chExt cx="2432144" cy="1514831"/>
          </a:xfrm>
        </p:grpSpPr>
        <p:grpSp>
          <p:nvGrpSpPr>
            <p:cNvPr id="179" name="组合 178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81" name="圆角矩形 180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2" name="圆角矩形 181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81" name="TextBox 179"/>
            <p:cNvSpPr txBox="1">
              <a:spLocks noChangeArrowheads="1"/>
            </p:cNvSpPr>
            <p:nvPr/>
          </p:nvSpPr>
          <p:spPr bwMode="auto">
            <a:xfrm rot="-5400000">
              <a:off x="797205" y="3564260"/>
              <a:ext cx="332199" cy="67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生管部</a:t>
              </a:r>
              <a:endParaRPr lang="zh-CN" altLang="zh-CN" sz="21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83" name="组合 182"/>
          <p:cNvGrpSpPr>
            <a:grpSpLocks/>
          </p:cNvGrpSpPr>
          <p:nvPr/>
        </p:nvGrpSpPr>
        <p:grpSpPr bwMode="auto">
          <a:xfrm rot="5400000">
            <a:off x="2299494" y="3542507"/>
            <a:ext cx="1479550" cy="906462"/>
            <a:chOff x="59852" y="3386617"/>
            <a:chExt cx="2432144" cy="1506416"/>
          </a:xfrm>
        </p:grpSpPr>
        <p:grpSp>
          <p:nvGrpSpPr>
            <p:cNvPr id="184" name="组合 183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86" name="圆角矩形 185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7" name="圆角矩形 186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79" name="TextBox 184"/>
            <p:cNvSpPr txBox="1">
              <a:spLocks noChangeArrowheads="1"/>
            </p:cNvSpPr>
            <p:nvPr/>
          </p:nvSpPr>
          <p:spPr bwMode="auto">
            <a:xfrm rot="-5400000">
              <a:off x="801813" y="3559152"/>
              <a:ext cx="327138" cy="673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电子厂</a:t>
              </a:r>
              <a:endParaRPr lang="zh-CN" altLang="zh-CN" sz="21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88" name="组合 187"/>
          <p:cNvGrpSpPr>
            <a:grpSpLocks/>
          </p:cNvGrpSpPr>
          <p:nvPr/>
        </p:nvGrpSpPr>
        <p:grpSpPr bwMode="auto">
          <a:xfrm rot="5400000">
            <a:off x="2588418" y="3542507"/>
            <a:ext cx="1484313" cy="901700"/>
            <a:chOff x="53821" y="3388379"/>
            <a:chExt cx="2440560" cy="1506416"/>
          </a:xfrm>
        </p:grpSpPr>
        <p:grpSp>
          <p:nvGrpSpPr>
            <p:cNvPr id="189" name="组合 188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91" name="圆角矩形 190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2" name="圆角矩形 191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77" name="TextBox 189"/>
            <p:cNvSpPr txBox="1">
              <a:spLocks noChangeArrowheads="1"/>
            </p:cNvSpPr>
            <p:nvPr/>
          </p:nvSpPr>
          <p:spPr bwMode="auto">
            <a:xfrm rot="-5400000">
              <a:off x="797703" y="3560870"/>
              <a:ext cx="334170" cy="673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生技部</a:t>
              </a:r>
              <a:endParaRPr lang="zh-CN" altLang="zh-CN" sz="21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278" name="组合 277"/>
          <p:cNvGrpSpPr>
            <a:grpSpLocks/>
          </p:cNvGrpSpPr>
          <p:nvPr/>
        </p:nvGrpSpPr>
        <p:grpSpPr bwMode="auto">
          <a:xfrm rot="5400000">
            <a:off x="2888457" y="3545681"/>
            <a:ext cx="1479550" cy="900113"/>
            <a:chOff x="59852" y="3390494"/>
            <a:chExt cx="2432144" cy="1506416"/>
          </a:xfrm>
        </p:grpSpPr>
        <p:grpSp>
          <p:nvGrpSpPr>
            <p:cNvPr id="279" name="组合 278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81" name="圆角矩形 280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82" name="圆角矩形 281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75" name="TextBox 279"/>
            <p:cNvSpPr txBox="1">
              <a:spLocks noChangeArrowheads="1"/>
            </p:cNvSpPr>
            <p:nvPr/>
          </p:nvSpPr>
          <p:spPr bwMode="auto">
            <a:xfrm rot="-5400000">
              <a:off x="799331" y="3559981"/>
              <a:ext cx="332103" cy="673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质管部</a:t>
              </a:r>
              <a:endParaRPr lang="zh-CN" altLang="zh-CN" sz="21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283" name="组合 282"/>
          <p:cNvGrpSpPr>
            <a:grpSpLocks/>
          </p:cNvGrpSpPr>
          <p:nvPr/>
        </p:nvGrpSpPr>
        <p:grpSpPr bwMode="auto">
          <a:xfrm rot="5400000">
            <a:off x="3179763" y="3543300"/>
            <a:ext cx="1482725" cy="904875"/>
            <a:chOff x="58950" y="3383647"/>
            <a:chExt cx="2432144" cy="1514831"/>
          </a:xfrm>
        </p:grpSpPr>
        <p:grpSp>
          <p:nvGrpSpPr>
            <p:cNvPr id="284" name="组合 283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86" name="圆角矩形 285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87" name="圆角矩形 286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73" name="TextBox 284"/>
            <p:cNvSpPr txBox="1">
              <a:spLocks noChangeArrowheads="1"/>
            </p:cNvSpPr>
            <p:nvPr/>
          </p:nvSpPr>
          <p:spPr bwMode="auto">
            <a:xfrm rot="-5400000">
              <a:off x="796441" y="3564633"/>
              <a:ext cx="332201" cy="67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质检部</a:t>
              </a:r>
              <a:endParaRPr lang="zh-CN" altLang="zh-CN" sz="21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288" name="组合 287"/>
          <p:cNvGrpSpPr>
            <a:grpSpLocks/>
          </p:cNvGrpSpPr>
          <p:nvPr/>
        </p:nvGrpSpPr>
        <p:grpSpPr bwMode="auto">
          <a:xfrm rot="5400000">
            <a:off x="3469481" y="3548857"/>
            <a:ext cx="1482725" cy="906462"/>
            <a:chOff x="58796" y="3388468"/>
            <a:chExt cx="2432144" cy="1506416"/>
          </a:xfrm>
        </p:grpSpPr>
        <p:grpSp>
          <p:nvGrpSpPr>
            <p:cNvPr id="289" name="组合 288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91" name="圆角矩形 290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92" name="圆角矩形 291"/>
              <p:cNvSpPr/>
              <p:nvPr/>
            </p:nvSpPr>
            <p:spPr>
              <a:xfrm rot="16200000">
                <a:off x="3610691" y="3738440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71" name="TextBox 289"/>
            <p:cNvSpPr txBox="1">
              <a:spLocks noChangeArrowheads="1"/>
            </p:cNvSpPr>
            <p:nvPr/>
          </p:nvSpPr>
          <p:spPr bwMode="auto">
            <a:xfrm rot="-5400000">
              <a:off x="798817" y="3559086"/>
              <a:ext cx="327138" cy="67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行政部</a:t>
              </a:r>
              <a:endParaRPr lang="zh-CN" altLang="zh-CN" sz="21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293" name="组合 292"/>
          <p:cNvGrpSpPr>
            <a:grpSpLocks/>
          </p:cNvGrpSpPr>
          <p:nvPr/>
        </p:nvGrpSpPr>
        <p:grpSpPr bwMode="auto">
          <a:xfrm rot="5400000">
            <a:off x="3780632" y="3550444"/>
            <a:ext cx="1479550" cy="909637"/>
            <a:chOff x="58547" y="3384661"/>
            <a:chExt cx="2432144" cy="1514831"/>
          </a:xfrm>
        </p:grpSpPr>
        <p:grpSp>
          <p:nvGrpSpPr>
            <p:cNvPr id="294" name="组合 293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96" name="圆角矩形 295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97" name="圆角矩形 296"/>
              <p:cNvSpPr/>
              <p:nvPr/>
            </p:nvSpPr>
            <p:spPr>
              <a:xfrm rot="16200000">
                <a:off x="3610693" y="3759394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69" name="TextBox 294"/>
            <p:cNvSpPr txBox="1">
              <a:spLocks noChangeArrowheads="1"/>
            </p:cNvSpPr>
            <p:nvPr/>
          </p:nvSpPr>
          <p:spPr bwMode="auto">
            <a:xfrm rot="-5400000">
              <a:off x="849751" y="3333829"/>
              <a:ext cx="327817" cy="1122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人力资源部</a:t>
              </a:r>
              <a:endParaRPr lang="zh-CN" altLang="zh-CN" sz="21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298" name="组合 297"/>
          <p:cNvGrpSpPr>
            <a:grpSpLocks/>
          </p:cNvGrpSpPr>
          <p:nvPr/>
        </p:nvGrpSpPr>
        <p:grpSpPr bwMode="auto">
          <a:xfrm rot="5400000">
            <a:off x="4074319" y="3547269"/>
            <a:ext cx="1479550" cy="906462"/>
            <a:chOff x="55492" y="3383801"/>
            <a:chExt cx="2432144" cy="1514831"/>
          </a:xfrm>
        </p:grpSpPr>
        <p:grpSp>
          <p:nvGrpSpPr>
            <p:cNvPr id="299" name="组合 298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01" name="圆角矩形 300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02" name="圆角矩形 301"/>
              <p:cNvSpPr/>
              <p:nvPr/>
            </p:nvSpPr>
            <p:spPr>
              <a:xfrm rot="16200000">
                <a:off x="3610693" y="3759394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67" name="TextBox 299"/>
            <p:cNvSpPr txBox="1">
              <a:spLocks noChangeArrowheads="1"/>
            </p:cNvSpPr>
            <p:nvPr/>
          </p:nvSpPr>
          <p:spPr bwMode="auto">
            <a:xfrm rot="-5400000">
              <a:off x="797823" y="3560508"/>
              <a:ext cx="331619" cy="673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法务部</a:t>
              </a:r>
              <a:endParaRPr lang="zh-CN" altLang="zh-CN" sz="21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303" name="组合 302"/>
          <p:cNvGrpSpPr>
            <a:grpSpLocks/>
          </p:cNvGrpSpPr>
          <p:nvPr/>
        </p:nvGrpSpPr>
        <p:grpSpPr bwMode="auto">
          <a:xfrm rot="5400000">
            <a:off x="4364831" y="3556795"/>
            <a:ext cx="1482725" cy="900112"/>
            <a:chOff x="60528" y="3390503"/>
            <a:chExt cx="2432144" cy="1506416"/>
          </a:xfrm>
        </p:grpSpPr>
        <p:grpSp>
          <p:nvGrpSpPr>
            <p:cNvPr id="304" name="组合 303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06" name="圆角矩形 305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07" name="圆角矩形 306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65" name="TextBox 304"/>
            <p:cNvSpPr txBox="1">
              <a:spLocks noChangeArrowheads="1"/>
            </p:cNvSpPr>
            <p:nvPr/>
          </p:nvSpPr>
          <p:spPr bwMode="auto">
            <a:xfrm rot="-5400000">
              <a:off x="798067" y="3560709"/>
              <a:ext cx="332102" cy="67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总务室</a:t>
              </a:r>
              <a:endParaRPr lang="zh-CN" altLang="zh-CN" sz="21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308" name="组合 307"/>
          <p:cNvGrpSpPr>
            <a:grpSpLocks/>
          </p:cNvGrpSpPr>
          <p:nvPr/>
        </p:nvGrpSpPr>
        <p:grpSpPr bwMode="auto">
          <a:xfrm rot="5400000">
            <a:off x="4655345" y="3548856"/>
            <a:ext cx="1484312" cy="911225"/>
            <a:chOff x="54283" y="3384180"/>
            <a:chExt cx="2440560" cy="1514831"/>
          </a:xfrm>
        </p:grpSpPr>
        <p:grpSp>
          <p:nvGrpSpPr>
            <p:cNvPr id="309" name="组合 308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11" name="圆角矩形 310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12" name="圆角矩形 311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63" name="TextBox 309"/>
            <p:cNvSpPr txBox="1">
              <a:spLocks noChangeArrowheads="1"/>
            </p:cNvSpPr>
            <p:nvPr/>
          </p:nvSpPr>
          <p:spPr bwMode="auto">
            <a:xfrm rot="-5400000">
              <a:off x="800311" y="3563402"/>
              <a:ext cx="329884" cy="673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电脑室</a:t>
              </a:r>
              <a:endParaRPr lang="zh-CN" altLang="zh-CN" sz="21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313" name="组合 312"/>
          <p:cNvGrpSpPr>
            <a:grpSpLocks/>
          </p:cNvGrpSpPr>
          <p:nvPr/>
        </p:nvGrpSpPr>
        <p:grpSpPr bwMode="auto">
          <a:xfrm rot="5400000">
            <a:off x="4949032" y="3552031"/>
            <a:ext cx="1484312" cy="904875"/>
            <a:chOff x="54283" y="3387158"/>
            <a:chExt cx="2440560" cy="1506416"/>
          </a:xfrm>
        </p:grpSpPr>
        <p:grpSp>
          <p:nvGrpSpPr>
            <p:cNvPr id="314" name="组合 313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16" name="圆角矩形 315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17" name="圆角矩形 316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61" name="TextBox 314"/>
            <p:cNvSpPr txBox="1">
              <a:spLocks noChangeArrowheads="1"/>
            </p:cNvSpPr>
            <p:nvPr/>
          </p:nvSpPr>
          <p:spPr bwMode="auto">
            <a:xfrm rot="-5400000">
              <a:off x="913636" y="3448266"/>
              <a:ext cx="327712" cy="897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文管中心</a:t>
              </a:r>
              <a:endParaRPr lang="zh-CN" altLang="zh-CN" sz="21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318" name="组合 317"/>
          <p:cNvGrpSpPr>
            <a:grpSpLocks/>
          </p:cNvGrpSpPr>
          <p:nvPr/>
        </p:nvGrpSpPr>
        <p:grpSpPr bwMode="auto">
          <a:xfrm rot="5400000">
            <a:off x="5249069" y="3555207"/>
            <a:ext cx="1479550" cy="900112"/>
            <a:chOff x="57027" y="3390503"/>
            <a:chExt cx="2432147" cy="1506416"/>
          </a:xfrm>
        </p:grpSpPr>
        <p:grpSp>
          <p:nvGrpSpPr>
            <p:cNvPr id="319" name="组合 318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21" name="圆角矩形 320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22" name="圆角矩形 321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59" name="TextBox 319"/>
            <p:cNvSpPr txBox="1">
              <a:spLocks noChangeArrowheads="1"/>
            </p:cNvSpPr>
            <p:nvPr/>
          </p:nvSpPr>
          <p:spPr bwMode="auto">
            <a:xfrm rot="-5400000">
              <a:off x="911329" y="3447776"/>
              <a:ext cx="332102" cy="897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会计</a:t>
              </a:r>
              <a:r>
                <a:rPr lang="zh-CN" altLang="en-US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出纳</a:t>
              </a:r>
              <a:endParaRPr lang="zh-CN" altLang="zh-CN" sz="21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323" name="组合 322"/>
          <p:cNvGrpSpPr>
            <a:grpSpLocks/>
          </p:cNvGrpSpPr>
          <p:nvPr/>
        </p:nvGrpSpPr>
        <p:grpSpPr bwMode="auto">
          <a:xfrm rot="5400000">
            <a:off x="5533231" y="3550444"/>
            <a:ext cx="1482725" cy="909638"/>
            <a:chOff x="59412" y="3383846"/>
            <a:chExt cx="2432144" cy="1514831"/>
          </a:xfrm>
        </p:grpSpPr>
        <p:grpSp>
          <p:nvGrpSpPr>
            <p:cNvPr id="324" name="组合 323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26" name="圆角矩形 325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27" name="圆角矩形 326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57" name="TextBox 324"/>
            <p:cNvSpPr txBox="1">
              <a:spLocks noChangeArrowheads="1"/>
            </p:cNvSpPr>
            <p:nvPr/>
          </p:nvSpPr>
          <p:spPr bwMode="auto">
            <a:xfrm rot="-5400000">
              <a:off x="799094" y="3558160"/>
              <a:ext cx="327817" cy="67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证券部</a:t>
              </a:r>
              <a:endParaRPr lang="zh-CN" altLang="zh-CN" sz="21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328" name="组合 327"/>
          <p:cNvGrpSpPr>
            <a:grpSpLocks/>
          </p:cNvGrpSpPr>
          <p:nvPr/>
        </p:nvGrpSpPr>
        <p:grpSpPr bwMode="auto">
          <a:xfrm rot="5400000">
            <a:off x="5838032" y="3555206"/>
            <a:ext cx="1479550" cy="900113"/>
            <a:chOff x="57026" y="3385961"/>
            <a:chExt cx="2432144" cy="1506416"/>
          </a:xfrm>
        </p:grpSpPr>
        <p:grpSp>
          <p:nvGrpSpPr>
            <p:cNvPr id="329" name="组合 328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31" name="圆角矩形 330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32" name="圆角矩形 331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55" name="TextBox 329"/>
            <p:cNvSpPr txBox="1">
              <a:spLocks noChangeArrowheads="1"/>
            </p:cNvSpPr>
            <p:nvPr/>
          </p:nvSpPr>
          <p:spPr bwMode="auto">
            <a:xfrm rot="-5400000">
              <a:off x="937423" y="3224124"/>
              <a:ext cx="332103" cy="1346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股份制办公室</a:t>
              </a:r>
              <a:endParaRPr lang="zh-CN" altLang="zh-CN" sz="9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333" name="组合 332"/>
          <p:cNvGrpSpPr>
            <a:grpSpLocks/>
          </p:cNvGrpSpPr>
          <p:nvPr/>
        </p:nvGrpSpPr>
        <p:grpSpPr bwMode="auto">
          <a:xfrm rot="5400000">
            <a:off x="6132513" y="3557588"/>
            <a:ext cx="1477962" cy="900112"/>
            <a:chOff x="56124" y="3387532"/>
            <a:chExt cx="2432144" cy="1506416"/>
          </a:xfrm>
        </p:grpSpPr>
        <p:grpSp>
          <p:nvGrpSpPr>
            <p:cNvPr id="334" name="组合 333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36" name="圆角矩形 335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37" name="圆角矩形 336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53" name="TextBox 334"/>
            <p:cNvSpPr txBox="1">
              <a:spLocks noChangeArrowheads="1"/>
            </p:cNvSpPr>
            <p:nvPr/>
          </p:nvSpPr>
          <p:spPr bwMode="auto">
            <a:xfrm rot="-5400000">
              <a:off x="825311" y="3334646"/>
              <a:ext cx="332103" cy="1123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对外投资部</a:t>
              </a:r>
              <a:endParaRPr lang="zh-CN" altLang="zh-CN" sz="21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338" name="组合 337"/>
          <p:cNvGrpSpPr>
            <a:grpSpLocks/>
          </p:cNvGrpSpPr>
          <p:nvPr/>
        </p:nvGrpSpPr>
        <p:grpSpPr bwMode="auto">
          <a:xfrm rot="5400000">
            <a:off x="6418263" y="3559175"/>
            <a:ext cx="1481137" cy="906463"/>
            <a:chOff x="55970" y="3383937"/>
            <a:chExt cx="2432144" cy="1514831"/>
          </a:xfrm>
        </p:grpSpPr>
        <p:grpSp>
          <p:nvGrpSpPr>
            <p:cNvPr id="339" name="组合 338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41" name="圆角矩形 340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42" name="圆角矩形 341"/>
              <p:cNvSpPr/>
              <p:nvPr/>
            </p:nvSpPr>
            <p:spPr>
              <a:xfrm rot="16200000">
                <a:off x="3610691" y="3738440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51" name="TextBox 339"/>
            <p:cNvSpPr txBox="1">
              <a:spLocks noChangeArrowheads="1"/>
            </p:cNvSpPr>
            <p:nvPr/>
          </p:nvSpPr>
          <p:spPr bwMode="auto">
            <a:xfrm rot="-5400000">
              <a:off x="908093" y="3447585"/>
              <a:ext cx="334271" cy="896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商务中心</a:t>
              </a:r>
              <a:endParaRPr lang="zh-CN" altLang="zh-CN" sz="21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343" name="组合 342"/>
          <p:cNvGrpSpPr>
            <a:grpSpLocks/>
          </p:cNvGrpSpPr>
          <p:nvPr/>
        </p:nvGrpSpPr>
        <p:grpSpPr bwMode="auto">
          <a:xfrm rot="5400000">
            <a:off x="6719888" y="3560763"/>
            <a:ext cx="1477962" cy="900112"/>
            <a:chOff x="60387" y="3388580"/>
            <a:chExt cx="2432144" cy="1506416"/>
          </a:xfrm>
        </p:grpSpPr>
        <p:grpSp>
          <p:nvGrpSpPr>
            <p:cNvPr id="344" name="组合 343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46" name="圆角矩形 345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47" name="圆角矩形 346"/>
              <p:cNvSpPr/>
              <p:nvPr/>
            </p:nvSpPr>
            <p:spPr>
              <a:xfrm rot="16200000">
                <a:off x="3610693" y="3759394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49" name="TextBox 344"/>
            <p:cNvSpPr txBox="1">
              <a:spLocks noChangeArrowheads="1"/>
            </p:cNvSpPr>
            <p:nvPr/>
          </p:nvSpPr>
          <p:spPr bwMode="auto">
            <a:xfrm rot="-5400000">
              <a:off x="798225" y="3560361"/>
              <a:ext cx="332103" cy="673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销售部</a:t>
              </a:r>
              <a:endParaRPr lang="zh-CN" altLang="zh-CN" sz="21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348" name="组合 347"/>
          <p:cNvGrpSpPr>
            <a:grpSpLocks/>
          </p:cNvGrpSpPr>
          <p:nvPr/>
        </p:nvGrpSpPr>
        <p:grpSpPr bwMode="auto">
          <a:xfrm rot="5400000">
            <a:off x="7009607" y="3552031"/>
            <a:ext cx="1479550" cy="906463"/>
            <a:chOff x="57332" y="3387723"/>
            <a:chExt cx="2432144" cy="1506416"/>
          </a:xfrm>
        </p:grpSpPr>
        <p:grpSp>
          <p:nvGrpSpPr>
            <p:cNvPr id="349" name="组合 348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51" name="圆角矩形 350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52" name="圆角矩形 351"/>
              <p:cNvSpPr/>
              <p:nvPr/>
            </p:nvSpPr>
            <p:spPr>
              <a:xfrm rot="16200000">
                <a:off x="3610693" y="3759394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47" name="TextBox 349"/>
            <p:cNvSpPr txBox="1">
              <a:spLocks noChangeArrowheads="1"/>
            </p:cNvSpPr>
            <p:nvPr/>
          </p:nvSpPr>
          <p:spPr bwMode="auto">
            <a:xfrm rot="-5400000">
              <a:off x="827999" y="3333196"/>
              <a:ext cx="327137" cy="1122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售后服务部</a:t>
              </a:r>
              <a:endParaRPr lang="zh-CN" altLang="zh-CN" sz="21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353" name="组合 352"/>
          <p:cNvGrpSpPr>
            <a:grpSpLocks/>
          </p:cNvGrpSpPr>
          <p:nvPr/>
        </p:nvGrpSpPr>
        <p:grpSpPr bwMode="auto">
          <a:xfrm rot="5400000">
            <a:off x="7300913" y="3559175"/>
            <a:ext cx="1487487" cy="900113"/>
            <a:chOff x="53953" y="3386008"/>
            <a:chExt cx="2440560" cy="1506416"/>
          </a:xfrm>
        </p:grpSpPr>
        <p:grpSp>
          <p:nvGrpSpPr>
            <p:cNvPr id="354" name="组合 353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56" name="圆角矩形 355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57" name="圆角矩形 356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45" name="TextBox 354"/>
            <p:cNvSpPr txBox="1">
              <a:spLocks noChangeArrowheads="1"/>
            </p:cNvSpPr>
            <p:nvPr/>
          </p:nvSpPr>
          <p:spPr bwMode="auto">
            <a:xfrm rot="-5400000">
              <a:off x="796926" y="3561445"/>
              <a:ext cx="332103" cy="672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外贸部</a:t>
              </a:r>
              <a:endParaRPr lang="zh-CN" altLang="zh-CN" sz="21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358" name="组合 357"/>
          <p:cNvGrpSpPr>
            <a:grpSpLocks/>
          </p:cNvGrpSpPr>
          <p:nvPr/>
        </p:nvGrpSpPr>
        <p:grpSpPr bwMode="auto">
          <a:xfrm rot="5400000">
            <a:off x="7599363" y="3557588"/>
            <a:ext cx="1477962" cy="900112"/>
            <a:chOff x="56123" y="3388101"/>
            <a:chExt cx="2432144" cy="1506416"/>
          </a:xfrm>
        </p:grpSpPr>
        <p:grpSp>
          <p:nvGrpSpPr>
            <p:cNvPr id="359" name="组合 358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61" name="圆角矩形 360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62" name="圆角矩形 361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43" name="TextBox 359"/>
            <p:cNvSpPr txBox="1">
              <a:spLocks noChangeArrowheads="1"/>
            </p:cNvSpPr>
            <p:nvPr/>
          </p:nvSpPr>
          <p:spPr bwMode="auto">
            <a:xfrm rot="-5400000">
              <a:off x="799186" y="3559882"/>
              <a:ext cx="332103" cy="673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加工部</a:t>
              </a:r>
              <a:endParaRPr lang="zh-CN" altLang="zh-CN" sz="21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cxnSp>
        <p:nvCxnSpPr>
          <p:cNvPr id="363" name="直接连接符 362"/>
          <p:cNvCxnSpPr/>
          <p:nvPr/>
        </p:nvCxnSpPr>
        <p:spPr>
          <a:xfrm>
            <a:off x="3100388" y="2095500"/>
            <a:ext cx="53975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直接连接符 366"/>
          <p:cNvCxnSpPr/>
          <p:nvPr/>
        </p:nvCxnSpPr>
        <p:spPr>
          <a:xfrm>
            <a:off x="1936750" y="2598738"/>
            <a:ext cx="2570163" cy="158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直接连接符 368"/>
          <p:cNvCxnSpPr/>
          <p:nvPr/>
        </p:nvCxnSpPr>
        <p:spPr>
          <a:xfrm>
            <a:off x="5537200" y="2619375"/>
            <a:ext cx="10922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直接连接符 371"/>
          <p:cNvCxnSpPr/>
          <p:nvPr/>
        </p:nvCxnSpPr>
        <p:spPr>
          <a:xfrm>
            <a:off x="7248525" y="2624138"/>
            <a:ext cx="122555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直接连接符 373"/>
          <p:cNvCxnSpPr/>
          <p:nvPr/>
        </p:nvCxnSpPr>
        <p:spPr>
          <a:xfrm>
            <a:off x="5270500" y="1354138"/>
            <a:ext cx="11113" cy="109378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" name="直接连接符 378"/>
          <p:cNvCxnSpPr/>
          <p:nvPr/>
        </p:nvCxnSpPr>
        <p:spPr>
          <a:xfrm>
            <a:off x="8472488" y="2095500"/>
            <a:ext cx="4762" cy="52387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直接连接符 381"/>
          <p:cNvCxnSpPr/>
          <p:nvPr/>
        </p:nvCxnSpPr>
        <p:spPr>
          <a:xfrm>
            <a:off x="3117850" y="2095500"/>
            <a:ext cx="4763" cy="52387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直接连接符 382"/>
          <p:cNvCxnSpPr/>
          <p:nvPr/>
        </p:nvCxnSpPr>
        <p:spPr>
          <a:xfrm>
            <a:off x="1958975" y="2600325"/>
            <a:ext cx="3175" cy="12922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直接连接符 387"/>
          <p:cNvCxnSpPr/>
          <p:nvPr/>
        </p:nvCxnSpPr>
        <p:spPr>
          <a:xfrm>
            <a:off x="2676525" y="2600325"/>
            <a:ext cx="15875" cy="12954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直接连接符 388"/>
          <p:cNvCxnSpPr/>
          <p:nvPr/>
        </p:nvCxnSpPr>
        <p:spPr>
          <a:xfrm>
            <a:off x="3584575" y="2600325"/>
            <a:ext cx="3175" cy="12922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直接连接符 389"/>
          <p:cNvCxnSpPr/>
          <p:nvPr/>
        </p:nvCxnSpPr>
        <p:spPr>
          <a:xfrm>
            <a:off x="4479925" y="2600325"/>
            <a:ext cx="3175" cy="12922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直接连接符 390"/>
          <p:cNvCxnSpPr/>
          <p:nvPr/>
        </p:nvCxnSpPr>
        <p:spPr>
          <a:xfrm>
            <a:off x="5537200" y="2619375"/>
            <a:ext cx="17463" cy="127317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直接连接符 391"/>
          <p:cNvCxnSpPr/>
          <p:nvPr/>
        </p:nvCxnSpPr>
        <p:spPr>
          <a:xfrm>
            <a:off x="6619875" y="2620963"/>
            <a:ext cx="9525" cy="12779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直接连接符 393"/>
          <p:cNvCxnSpPr/>
          <p:nvPr/>
        </p:nvCxnSpPr>
        <p:spPr>
          <a:xfrm>
            <a:off x="7337425" y="2619375"/>
            <a:ext cx="0" cy="127317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直接连接符 394"/>
          <p:cNvCxnSpPr/>
          <p:nvPr/>
        </p:nvCxnSpPr>
        <p:spPr>
          <a:xfrm>
            <a:off x="8040688" y="2624138"/>
            <a:ext cx="0" cy="128428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组合 102"/>
          <p:cNvGrpSpPr>
            <a:grpSpLocks/>
          </p:cNvGrpSpPr>
          <p:nvPr/>
        </p:nvGrpSpPr>
        <p:grpSpPr bwMode="auto">
          <a:xfrm>
            <a:off x="6362700" y="1652588"/>
            <a:ext cx="1460500" cy="920750"/>
            <a:chOff x="28551" y="2921965"/>
            <a:chExt cx="2440560" cy="1514831"/>
          </a:xfrm>
        </p:grpSpPr>
        <p:grpSp>
          <p:nvGrpSpPr>
            <p:cNvPr id="104" name="组合 103"/>
            <p:cNvGrpSpPr/>
            <p:nvPr/>
          </p:nvGrpSpPr>
          <p:grpSpPr>
            <a:xfrm>
              <a:off x="814328" y="3219334"/>
              <a:ext cx="1356392" cy="432536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6" name="圆角矩形 105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07" name="圆角矩形 106"/>
              <p:cNvSpPr/>
              <p:nvPr/>
            </p:nvSpPr>
            <p:spPr>
              <a:xfrm>
                <a:off x="4351927" y="1373342"/>
                <a:ext cx="3742173" cy="258445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41" name="TextBox 104"/>
            <p:cNvSpPr txBox="1">
              <a:spLocks noChangeArrowheads="1"/>
            </p:cNvSpPr>
            <p:nvPr/>
          </p:nvSpPr>
          <p:spPr bwMode="auto">
            <a:xfrm>
              <a:off x="1108234" y="3332013"/>
              <a:ext cx="790529" cy="224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en-US" sz="9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经营副总</a:t>
              </a:r>
              <a:endParaRPr lang="zh-CN" altLang="zh-CN" sz="900" b="1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3" name="组合 92"/>
          <p:cNvGrpSpPr>
            <a:grpSpLocks/>
          </p:cNvGrpSpPr>
          <p:nvPr/>
        </p:nvGrpSpPr>
        <p:grpSpPr bwMode="auto">
          <a:xfrm>
            <a:off x="1935163" y="1673225"/>
            <a:ext cx="1457325" cy="915988"/>
            <a:chOff x="33012" y="2925236"/>
            <a:chExt cx="2432144" cy="1506415"/>
          </a:xfrm>
        </p:grpSpPr>
        <p:grpSp>
          <p:nvGrpSpPr>
            <p:cNvPr id="94" name="组合 93"/>
            <p:cNvGrpSpPr/>
            <p:nvPr/>
          </p:nvGrpSpPr>
          <p:grpSpPr>
            <a:xfrm>
              <a:off x="814328" y="3219334"/>
              <a:ext cx="1356392" cy="432536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96" name="圆角矩形 95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97" name="圆角矩形 96"/>
              <p:cNvSpPr/>
              <p:nvPr/>
            </p:nvSpPr>
            <p:spPr>
              <a:xfrm>
                <a:off x="4351927" y="1373342"/>
                <a:ext cx="3742173" cy="258445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39" name="TextBox 94"/>
            <p:cNvSpPr txBox="1">
              <a:spLocks noChangeArrowheads="1"/>
            </p:cNvSpPr>
            <p:nvPr/>
          </p:nvSpPr>
          <p:spPr bwMode="auto">
            <a:xfrm>
              <a:off x="1106016" y="3332516"/>
              <a:ext cx="794818" cy="224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en-US" sz="9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生产副总</a:t>
              </a:r>
              <a:endParaRPr lang="zh-CN" altLang="zh-CN" sz="900" b="1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399" name="直接连接符 398"/>
          <p:cNvCxnSpPr/>
          <p:nvPr/>
        </p:nvCxnSpPr>
        <p:spPr>
          <a:xfrm>
            <a:off x="1817688" y="3892550"/>
            <a:ext cx="347662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直接连接符 402"/>
          <p:cNvCxnSpPr/>
          <p:nvPr/>
        </p:nvCxnSpPr>
        <p:spPr>
          <a:xfrm>
            <a:off x="2508250" y="3892550"/>
            <a:ext cx="369888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直接连接符 404"/>
          <p:cNvCxnSpPr/>
          <p:nvPr/>
        </p:nvCxnSpPr>
        <p:spPr>
          <a:xfrm>
            <a:off x="3219450" y="3892550"/>
            <a:ext cx="719138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直接连接符 406"/>
          <p:cNvCxnSpPr/>
          <p:nvPr/>
        </p:nvCxnSpPr>
        <p:spPr>
          <a:xfrm>
            <a:off x="4291013" y="3892550"/>
            <a:ext cx="38417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直接连接符 409"/>
          <p:cNvCxnSpPr/>
          <p:nvPr/>
        </p:nvCxnSpPr>
        <p:spPr>
          <a:xfrm>
            <a:off x="5005388" y="3898900"/>
            <a:ext cx="1081087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" name="直接连接符 412"/>
          <p:cNvCxnSpPr/>
          <p:nvPr/>
        </p:nvCxnSpPr>
        <p:spPr>
          <a:xfrm>
            <a:off x="6435725" y="3895725"/>
            <a:ext cx="409575" cy="317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直接连接符 415"/>
          <p:cNvCxnSpPr/>
          <p:nvPr/>
        </p:nvCxnSpPr>
        <p:spPr>
          <a:xfrm>
            <a:off x="7129463" y="3898900"/>
            <a:ext cx="384175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直接连接符 417"/>
          <p:cNvCxnSpPr/>
          <p:nvPr/>
        </p:nvCxnSpPr>
        <p:spPr>
          <a:xfrm>
            <a:off x="7843838" y="3900488"/>
            <a:ext cx="384175" cy="158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4" name="直接连接符 433"/>
          <p:cNvCxnSpPr/>
          <p:nvPr/>
        </p:nvCxnSpPr>
        <p:spPr>
          <a:xfrm>
            <a:off x="1817688" y="3895725"/>
            <a:ext cx="1587" cy="1492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直接连接符 435"/>
          <p:cNvCxnSpPr/>
          <p:nvPr/>
        </p:nvCxnSpPr>
        <p:spPr>
          <a:xfrm>
            <a:off x="2162175" y="3900488"/>
            <a:ext cx="0" cy="1492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直接连接符 436"/>
          <p:cNvCxnSpPr/>
          <p:nvPr/>
        </p:nvCxnSpPr>
        <p:spPr>
          <a:xfrm>
            <a:off x="2508250" y="3900488"/>
            <a:ext cx="0" cy="1492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直接连接符 437"/>
          <p:cNvCxnSpPr/>
          <p:nvPr/>
        </p:nvCxnSpPr>
        <p:spPr>
          <a:xfrm>
            <a:off x="2876550" y="3895725"/>
            <a:ext cx="1588" cy="1492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直接连接符 438"/>
          <p:cNvCxnSpPr/>
          <p:nvPr/>
        </p:nvCxnSpPr>
        <p:spPr>
          <a:xfrm>
            <a:off x="3221038" y="3895725"/>
            <a:ext cx="1587" cy="1492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直接连接符 440"/>
          <p:cNvCxnSpPr/>
          <p:nvPr/>
        </p:nvCxnSpPr>
        <p:spPr>
          <a:xfrm>
            <a:off x="3938588" y="3900488"/>
            <a:ext cx="0" cy="1492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2" name="直接连接符 441"/>
          <p:cNvCxnSpPr/>
          <p:nvPr/>
        </p:nvCxnSpPr>
        <p:spPr>
          <a:xfrm>
            <a:off x="4281488" y="3895725"/>
            <a:ext cx="1587" cy="1492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4" name="直接连接符 443"/>
          <p:cNvCxnSpPr/>
          <p:nvPr/>
        </p:nvCxnSpPr>
        <p:spPr>
          <a:xfrm>
            <a:off x="4657725" y="3903663"/>
            <a:ext cx="1588" cy="1492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5" name="直接连接符 444"/>
          <p:cNvCxnSpPr/>
          <p:nvPr/>
        </p:nvCxnSpPr>
        <p:spPr>
          <a:xfrm>
            <a:off x="5373688" y="3908425"/>
            <a:ext cx="1587" cy="1492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6" name="直接连接符 445"/>
          <p:cNvCxnSpPr/>
          <p:nvPr/>
        </p:nvCxnSpPr>
        <p:spPr>
          <a:xfrm>
            <a:off x="5718175" y="3903663"/>
            <a:ext cx="0" cy="1492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7" name="直接连接符 446"/>
          <p:cNvCxnSpPr/>
          <p:nvPr/>
        </p:nvCxnSpPr>
        <p:spPr>
          <a:xfrm>
            <a:off x="5003800" y="3905250"/>
            <a:ext cx="1588" cy="1492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8" name="直接连接符 447"/>
          <p:cNvCxnSpPr/>
          <p:nvPr/>
        </p:nvCxnSpPr>
        <p:spPr>
          <a:xfrm>
            <a:off x="6440488" y="3913188"/>
            <a:ext cx="0" cy="1492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直接连接符 448"/>
          <p:cNvCxnSpPr/>
          <p:nvPr/>
        </p:nvCxnSpPr>
        <p:spPr>
          <a:xfrm>
            <a:off x="6805613" y="3908425"/>
            <a:ext cx="0" cy="1492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0" name="直接连接符 449"/>
          <p:cNvCxnSpPr/>
          <p:nvPr/>
        </p:nvCxnSpPr>
        <p:spPr>
          <a:xfrm>
            <a:off x="6081713" y="3910013"/>
            <a:ext cx="0" cy="1492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直接连接符 452"/>
          <p:cNvCxnSpPr/>
          <p:nvPr/>
        </p:nvCxnSpPr>
        <p:spPr>
          <a:xfrm>
            <a:off x="7505700" y="3913188"/>
            <a:ext cx="0" cy="1492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4" name="直接连接符 453"/>
          <p:cNvCxnSpPr/>
          <p:nvPr/>
        </p:nvCxnSpPr>
        <p:spPr>
          <a:xfrm>
            <a:off x="7848600" y="3908425"/>
            <a:ext cx="1588" cy="1492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5" name="直接连接符 454"/>
          <p:cNvCxnSpPr/>
          <p:nvPr/>
        </p:nvCxnSpPr>
        <p:spPr>
          <a:xfrm>
            <a:off x="7134225" y="3910013"/>
            <a:ext cx="1588" cy="1492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6" name="直接连接符 455"/>
          <p:cNvCxnSpPr/>
          <p:nvPr/>
        </p:nvCxnSpPr>
        <p:spPr>
          <a:xfrm>
            <a:off x="8570913" y="3917950"/>
            <a:ext cx="0" cy="1492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8" name="直接连接符 457"/>
          <p:cNvCxnSpPr/>
          <p:nvPr/>
        </p:nvCxnSpPr>
        <p:spPr>
          <a:xfrm>
            <a:off x="8212138" y="3914775"/>
            <a:ext cx="1587" cy="1492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组合 107"/>
          <p:cNvGrpSpPr>
            <a:grpSpLocks/>
          </p:cNvGrpSpPr>
          <p:nvPr/>
        </p:nvGrpSpPr>
        <p:grpSpPr bwMode="auto">
          <a:xfrm rot="5400000">
            <a:off x="957262" y="2465388"/>
            <a:ext cx="1482725" cy="901700"/>
            <a:chOff x="58656" y="3386034"/>
            <a:chExt cx="2432144" cy="1506416"/>
          </a:xfrm>
        </p:grpSpPr>
        <p:grpSp>
          <p:nvGrpSpPr>
            <p:cNvPr id="109" name="组合 108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圆角矩形 110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12" name="圆角矩形 111"/>
              <p:cNvSpPr/>
              <p:nvPr/>
            </p:nvSpPr>
            <p:spPr>
              <a:xfrm rot="16200000">
                <a:off x="3610693" y="3759394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37" name="TextBox 109"/>
            <p:cNvSpPr txBox="1">
              <a:spLocks noChangeArrowheads="1"/>
            </p:cNvSpPr>
            <p:nvPr/>
          </p:nvSpPr>
          <p:spPr bwMode="auto">
            <a:xfrm rot="-5400000">
              <a:off x="795161" y="3561979"/>
              <a:ext cx="334170" cy="67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研发部</a:t>
              </a:r>
              <a:endParaRPr lang="zh-CN" altLang="zh-CN" sz="16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13" name="组合 112"/>
          <p:cNvGrpSpPr>
            <a:grpSpLocks/>
          </p:cNvGrpSpPr>
          <p:nvPr/>
        </p:nvGrpSpPr>
        <p:grpSpPr bwMode="auto">
          <a:xfrm rot="5400000">
            <a:off x="1546225" y="2457450"/>
            <a:ext cx="1482725" cy="904875"/>
            <a:chOff x="55601" y="3387073"/>
            <a:chExt cx="2432144" cy="1506416"/>
          </a:xfrm>
        </p:grpSpPr>
        <p:grpSp>
          <p:nvGrpSpPr>
            <p:cNvPr id="114" name="组合 113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6" name="圆角矩形 115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17" name="圆角矩形 116"/>
              <p:cNvSpPr/>
              <p:nvPr/>
            </p:nvSpPr>
            <p:spPr>
              <a:xfrm rot="16200000">
                <a:off x="3610693" y="3759394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35" name="TextBox 114"/>
            <p:cNvSpPr txBox="1">
              <a:spLocks noChangeArrowheads="1"/>
            </p:cNvSpPr>
            <p:nvPr/>
          </p:nvSpPr>
          <p:spPr bwMode="auto">
            <a:xfrm rot="-5400000">
              <a:off x="800544" y="3561222"/>
              <a:ext cx="327712" cy="67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资料部</a:t>
              </a:r>
              <a:endParaRPr lang="zh-CN" altLang="zh-CN" sz="16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18" name="组合 117"/>
          <p:cNvGrpSpPr>
            <a:grpSpLocks/>
          </p:cNvGrpSpPr>
          <p:nvPr/>
        </p:nvGrpSpPr>
        <p:grpSpPr bwMode="auto">
          <a:xfrm rot="5400000">
            <a:off x="2299494" y="2466181"/>
            <a:ext cx="1482725" cy="900113"/>
            <a:chOff x="58656" y="3387050"/>
            <a:chExt cx="2432144" cy="1506416"/>
          </a:xfrm>
        </p:grpSpPr>
        <p:grpSp>
          <p:nvGrpSpPr>
            <p:cNvPr id="119" name="组合 118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1" name="圆角矩形 120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22" name="圆角矩形 121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33" name="TextBox 119"/>
            <p:cNvSpPr txBox="1">
              <a:spLocks noChangeArrowheads="1"/>
            </p:cNvSpPr>
            <p:nvPr/>
          </p:nvSpPr>
          <p:spPr bwMode="auto">
            <a:xfrm rot="-5400000">
              <a:off x="796195" y="3562571"/>
              <a:ext cx="332103" cy="67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生产部</a:t>
              </a:r>
              <a:endParaRPr lang="zh-CN" altLang="zh-CN" sz="16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23" name="组合 122"/>
          <p:cNvGrpSpPr>
            <a:grpSpLocks/>
          </p:cNvGrpSpPr>
          <p:nvPr/>
        </p:nvGrpSpPr>
        <p:grpSpPr bwMode="auto">
          <a:xfrm rot="5400000">
            <a:off x="3038476" y="2462212"/>
            <a:ext cx="1484312" cy="900113"/>
            <a:chOff x="54392" y="3389668"/>
            <a:chExt cx="2440560" cy="1506416"/>
          </a:xfrm>
        </p:grpSpPr>
        <p:grpSp>
          <p:nvGrpSpPr>
            <p:cNvPr id="124" name="组合 123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6" name="圆角矩形 125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27" name="圆角矩形 126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31" name="TextBox 124"/>
            <p:cNvSpPr txBox="1">
              <a:spLocks noChangeArrowheads="1"/>
            </p:cNvSpPr>
            <p:nvPr/>
          </p:nvSpPr>
          <p:spPr bwMode="auto">
            <a:xfrm rot="-5400000">
              <a:off x="799311" y="3561731"/>
              <a:ext cx="332101" cy="673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质管部</a:t>
              </a:r>
              <a:endParaRPr lang="zh-CN" altLang="zh-CN" sz="16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28" name="组合 127"/>
          <p:cNvGrpSpPr>
            <a:grpSpLocks/>
          </p:cNvGrpSpPr>
          <p:nvPr/>
        </p:nvGrpSpPr>
        <p:grpSpPr bwMode="auto">
          <a:xfrm rot="5400000">
            <a:off x="3924301" y="2457450"/>
            <a:ext cx="1479550" cy="904875"/>
            <a:chOff x="57679" y="3383878"/>
            <a:chExt cx="2432144" cy="1514831"/>
          </a:xfrm>
        </p:grpSpPr>
        <p:grpSp>
          <p:nvGrpSpPr>
            <p:cNvPr id="129" name="组合 128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1" name="圆角矩形 130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32" name="圆角矩形 131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29" name="TextBox 129"/>
            <p:cNvSpPr txBox="1">
              <a:spLocks noChangeArrowheads="1"/>
            </p:cNvSpPr>
            <p:nvPr/>
          </p:nvSpPr>
          <p:spPr bwMode="auto">
            <a:xfrm rot="-5400000">
              <a:off x="837535" y="3335732"/>
              <a:ext cx="334857" cy="1122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行政人事部</a:t>
              </a:r>
              <a:endParaRPr lang="zh-CN" altLang="zh-CN" sz="16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33" name="组合 132"/>
          <p:cNvGrpSpPr>
            <a:grpSpLocks/>
          </p:cNvGrpSpPr>
          <p:nvPr/>
        </p:nvGrpSpPr>
        <p:grpSpPr bwMode="auto">
          <a:xfrm rot="5400000">
            <a:off x="4802981" y="2455069"/>
            <a:ext cx="1482725" cy="909638"/>
            <a:chOff x="55601" y="3383284"/>
            <a:chExt cx="2432144" cy="1514831"/>
          </a:xfrm>
        </p:grpSpPr>
        <p:grpSp>
          <p:nvGrpSpPr>
            <p:cNvPr id="134" name="组合 133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6" name="圆角矩形 135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37" name="圆角矩形 136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27" name="TextBox 134"/>
            <p:cNvSpPr txBox="1">
              <a:spLocks noChangeArrowheads="1"/>
            </p:cNvSpPr>
            <p:nvPr/>
          </p:nvSpPr>
          <p:spPr bwMode="auto">
            <a:xfrm rot="-5400000">
              <a:off x="839552" y="3333653"/>
              <a:ext cx="327817" cy="1119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信息管理部</a:t>
              </a:r>
              <a:endParaRPr lang="zh-CN" altLang="zh-CN" sz="16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38" name="组合 137"/>
          <p:cNvGrpSpPr>
            <a:grpSpLocks/>
          </p:cNvGrpSpPr>
          <p:nvPr/>
        </p:nvGrpSpPr>
        <p:grpSpPr bwMode="auto">
          <a:xfrm rot="5400000">
            <a:off x="5399881" y="2464594"/>
            <a:ext cx="1482725" cy="903288"/>
            <a:chOff x="58656" y="3384322"/>
            <a:chExt cx="2432144" cy="1514831"/>
          </a:xfrm>
        </p:grpSpPr>
        <p:grpSp>
          <p:nvGrpSpPr>
            <p:cNvPr id="139" name="组合 138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1" name="圆角矩形 140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42" name="圆角矩形 141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25" name="TextBox 139"/>
            <p:cNvSpPr txBox="1">
              <a:spLocks noChangeArrowheads="1"/>
            </p:cNvSpPr>
            <p:nvPr/>
          </p:nvSpPr>
          <p:spPr bwMode="auto">
            <a:xfrm rot="-5400000">
              <a:off x="795854" y="3560891"/>
              <a:ext cx="332784" cy="67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财务部</a:t>
              </a:r>
              <a:endParaRPr lang="zh-CN" altLang="zh-CN" sz="16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43" name="组合 142"/>
          <p:cNvGrpSpPr>
            <a:grpSpLocks/>
          </p:cNvGrpSpPr>
          <p:nvPr/>
        </p:nvGrpSpPr>
        <p:grpSpPr bwMode="auto">
          <a:xfrm rot="5400000">
            <a:off x="5983288" y="2459038"/>
            <a:ext cx="1484312" cy="906462"/>
            <a:chOff x="54392" y="3383210"/>
            <a:chExt cx="2440560" cy="1514831"/>
          </a:xfrm>
        </p:grpSpPr>
        <p:grpSp>
          <p:nvGrpSpPr>
            <p:cNvPr id="144" name="组合 143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6" name="圆角矩形 145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47" name="圆角矩形 146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23" name="TextBox 144"/>
            <p:cNvSpPr txBox="1">
              <a:spLocks noChangeArrowheads="1"/>
            </p:cNvSpPr>
            <p:nvPr/>
          </p:nvSpPr>
          <p:spPr bwMode="auto">
            <a:xfrm rot="-5400000">
              <a:off x="798225" y="3558509"/>
              <a:ext cx="334271" cy="673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股份部</a:t>
              </a:r>
              <a:endParaRPr lang="zh-CN" altLang="zh-CN" sz="16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48" name="组合 147"/>
          <p:cNvGrpSpPr>
            <a:grpSpLocks/>
          </p:cNvGrpSpPr>
          <p:nvPr/>
        </p:nvGrpSpPr>
        <p:grpSpPr bwMode="auto">
          <a:xfrm rot="5400000">
            <a:off x="6716713" y="2465388"/>
            <a:ext cx="1477962" cy="900112"/>
            <a:chOff x="60730" y="3389512"/>
            <a:chExt cx="2432144" cy="1506416"/>
          </a:xfrm>
        </p:grpSpPr>
        <p:grpSp>
          <p:nvGrpSpPr>
            <p:cNvPr id="149" name="组合 148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1" name="圆角矩形 150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52" name="圆角矩形 151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21" name="TextBox 149"/>
            <p:cNvSpPr txBox="1">
              <a:spLocks noChangeArrowheads="1"/>
            </p:cNvSpPr>
            <p:nvPr/>
          </p:nvSpPr>
          <p:spPr bwMode="auto">
            <a:xfrm rot="-5400000">
              <a:off x="798568" y="3561293"/>
              <a:ext cx="332103" cy="673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营销部</a:t>
              </a:r>
              <a:endParaRPr lang="zh-CN" altLang="zh-CN" sz="16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153" name="组合 152"/>
          <p:cNvGrpSpPr>
            <a:grpSpLocks/>
          </p:cNvGrpSpPr>
          <p:nvPr/>
        </p:nvGrpSpPr>
        <p:grpSpPr bwMode="auto">
          <a:xfrm rot="5400000">
            <a:off x="7423944" y="2466181"/>
            <a:ext cx="1482725" cy="900113"/>
            <a:chOff x="58656" y="3389535"/>
            <a:chExt cx="2432144" cy="1506416"/>
          </a:xfrm>
        </p:grpSpPr>
        <p:grpSp>
          <p:nvGrpSpPr>
            <p:cNvPr id="154" name="组合 153"/>
            <p:cNvGrpSpPr/>
            <p:nvPr/>
          </p:nvGrpSpPr>
          <p:grpSpPr>
            <a:xfrm>
              <a:off x="352124" y="3681535"/>
              <a:ext cx="1356787" cy="432383"/>
              <a:chOff x="2996228" y="4233604"/>
              <a:chExt cx="3839061" cy="2756815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6" name="圆角矩形 155"/>
              <p:cNvSpPr/>
              <p:nvPr/>
            </p:nvSpPr>
            <p:spPr>
              <a:xfrm rot="16200000">
                <a:off x="3537351" y="3692481"/>
                <a:ext cx="2756815" cy="383906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57" name="圆角矩形 156"/>
              <p:cNvSpPr/>
              <p:nvPr/>
            </p:nvSpPr>
            <p:spPr>
              <a:xfrm rot="16200000">
                <a:off x="3610693" y="3738436"/>
                <a:ext cx="2598377" cy="3740620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19" name="TextBox 154"/>
            <p:cNvSpPr txBox="1">
              <a:spLocks noChangeArrowheads="1"/>
            </p:cNvSpPr>
            <p:nvPr/>
          </p:nvSpPr>
          <p:spPr bwMode="auto">
            <a:xfrm rot="-5400000">
              <a:off x="796196" y="3562399"/>
              <a:ext cx="332101" cy="671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zh-CN" sz="900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国际部</a:t>
              </a:r>
              <a:endParaRPr lang="zh-CN" altLang="zh-CN" sz="1600">
                <a:solidFill>
                  <a:srgbClr val="404040"/>
                </a:solidFill>
                <a:ea typeface="微软雅黑" pitchFamily="34" charset="-122"/>
              </a:endParaRPr>
            </a:p>
          </p:txBody>
        </p:sp>
      </p:grpSp>
      <p:grpSp>
        <p:nvGrpSpPr>
          <p:cNvPr id="83" name="组合 82"/>
          <p:cNvGrpSpPr>
            <a:grpSpLocks/>
          </p:cNvGrpSpPr>
          <p:nvPr/>
        </p:nvGrpSpPr>
        <p:grpSpPr bwMode="auto">
          <a:xfrm>
            <a:off x="4391025" y="933450"/>
            <a:ext cx="1458913" cy="922338"/>
            <a:chOff x="32758" y="2926219"/>
            <a:chExt cx="2432144" cy="1506415"/>
          </a:xfrm>
        </p:grpSpPr>
        <p:grpSp>
          <p:nvGrpSpPr>
            <p:cNvPr id="84" name="组合 83"/>
            <p:cNvGrpSpPr/>
            <p:nvPr/>
          </p:nvGrpSpPr>
          <p:grpSpPr>
            <a:xfrm>
              <a:off x="814328" y="3219334"/>
              <a:ext cx="1356392" cy="432536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86" name="圆角矩形 85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  <p:sp>
            <p:nvSpPr>
              <p:cNvPr id="87" name="圆角矩形 86"/>
              <p:cNvSpPr/>
              <p:nvPr/>
            </p:nvSpPr>
            <p:spPr>
              <a:xfrm>
                <a:off x="4351927" y="1373342"/>
                <a:ext cx="3742173" cy="258445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/>
              </a:p>
            </p:txBody>
          </p:sp>
        </p:grpSp>
        <p:sp>
          <p:nvSpPr>
            <p:cNvPr id="22617" name="TextBox 84"/>
            <p:cNvSpPr txBox="1">
              <a:spLocks noChangeArrowheads="1"/>
            </p:cNvSpPr>
            <p:nvPr/>
          </p:nvSpPr>
          <p:spPr bwMode="auto">
            <a:xfrm>
              <a:off x="1019514" y="3330695"/>
              <a:ext cx="953400" cy="222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en-US" sz="9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董事会</a:t>
              </a:r>
              <a:endParaRPr lang="zh-CN" altLang="zh-CN" sz="9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88" name="组合 87"/>
          <p:cNvGrpSpPr>
            <a:grpSpLocks/>
          </p:cNvGrpSpPr>
          <p:nvPr/>
        </p:nvGrpSpPr>
        <p:grpSpPr bwMode="auto">
          <a:xfrm>
            <a:off x="4383088" y="1290638"/>
            <a:ext cx="1455737" cy="920750"/>
            <a:chOff x="29312" y="2923393"/>
            <a:chExt cx="2432144" cy="1514831"/>
          </a:xfrm>
        </p:grpSpPr>
        <p:grpSp>
          <p:nvGrpSpPr>
            <p:cNvPr id="89" name="组合 88"/>
            <p:cNvGrpSpPr/>
            <p:nvPr/>
          </p:nvGrpSpPr>
          <p:grpSpPr>
            <a:xfrm>
              <a:off x="814328" y="3219334"/>
              <a:ext cx="1356392" cy="432536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91" name="圆角矩形 90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92" name="圆角矩形 91"/>
              <p:cNvSpPr/>
              <p:nvPr/>
            </p:nvSpPr>
            <p:spPr>
              <a:xfrm>
                <a:off x="4351927" y="1373342"/>
                <a:ext cx="3742173" cy="258445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15" name="TextBox 89"/>
            <p:cNvSpPr txBox="1">
              <a:spLocks noChangeArrowheads="1"/>
            </p:cNvSpPr>
            <p:nvPr/>
          </p:nvSpPr>
          <p:spPr bwMode="auto">
            <a:xfrm>
              <a:off x="1110265" y="3333442"/>
              <a:ext cx="788427" cy="224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en-US" sz="900" b="1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</a:rPr>
                <a:t>总经理</a:t>
              </a:r>
              <a:endParaRPr lang="zh-CN" altLang="zh-CN" sz="9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98" name="组合 97"/>
          <p:cNvGrpSpPr>
            <a:grpSpLocks/>
          </p:cNvGrpSpPr>
          <p:nvPr/>
        </p:nvGrpSpPr>
        <p:grpSpPr bwMode="auto">
          <a:xfrm>
            <a:off x="4375150" y="1660525"/>
            <a:ext cx="1460500" cy="927100"/>
            <a:chOff x="27951" y="2921998"/>
            <a:chExt cx="2440560" cy="1514831"/>
          </a:xfrm>
        </p:grpSpPr>
        <p:grpSp>
          <p:nvGrpSpPr>
            <p:cNvPr id="99" name="组合 98"/>
            <p:cNvGrpSpPr/>
            <p:nvPr/>
          </p:nvGrpSpPr>
          <p:grpSpPr>
            <a:xfrm>
              <a:off x="814328" y="3219334"/>
              <a:ext cx="1356392" cy="432536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圆角矩形 100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02" name="圆角矩形 101"/>
              <p:cNvSpPr/>
              <p:nvPr/>
            </p:nvSpPr>
            <p:spPr>
              <a:xfrm>
                <a:off x="4351927" y="1373342"/>
                <a:ext cx="3742173" cy="258445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8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2613" name="TextBox 99"/>
            <p:cNvSpPr txBox="1">
              <a:spLocks noChangeArrowheads="1"/>
            </p:cNvSpPr>
            <p:nvPr/>
          </p:nvSpPr>
          <p:spPr bwMode="auto">
            <a:xfrm>
              <a:off x="1112940" y="3331832"/>
              <a:ext cx="785224" cy="22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788988"/>
              <a:r>
                <a:rPr lang="zh-CN" altLang="en-US" sz="900" b="1">
                  <a:solidFill>
                    <a:srgbClr val="404040"/>
                  </a:solidFill>
                  <a:latin typeface="微软雅黑" pitchFamily="34" charset="-122"/>
                  <a:ea typeface="微软雅黑" pitchFamily="34" charset="-122"/>
                </a:rPr>
                <a:t>行政副总</a:t>
              </a:r>
              <a:endParaRPr lang="zh-CN" altLang="zh-CN" sz="900" b="1">
                <a:solidFill>
                  <a:srgbClr val="40404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464" name="直接连接符 463"/>
          <p:cNvCxnSpPr/>
          <p:nvPr/>
        </p:nvCxnSpPr>
        <p:spPr>
          <a:xfrm>
            <a:off x="3586163" y="3903663"/>
            <a:ext cx="1587" cy="1492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2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5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1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4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7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0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3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6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9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2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5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8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42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4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4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4" presetID="42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42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4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42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3"/>
          <p:cNvSpPr>
            <a:spLocks noChangeArrowheads="1"/>
          </p:cNvSpPr>
          <p:nvPr/>
        </p:nvSpPr>
        <p:spPr bwMode="auto">
          <a:xfrm>
            <a:off x="3573463" y="342900"/>
            <a:ext cx="2371725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52" name="组合 51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53" name="直接连接符 52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5888946" y="1605712"/>
            <a:ext cx="520739" cy="52955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>
                <a:solidFill>
                  <a:schemeClr val="tx1"/>
                </a:solidFill>
              </a:endParaRPr>
            </a:p>
          </p:txBody>
        </p:sp>
      </p:grpSp>
      <p:sp>
        <p:nvSpPr>
          <p:cNvPr id="5" name="椭圆 4"/>
          <p:cNvSpPr>
            <a:spLocks noChangeArrowheads="1"/>
          </p:cNvSpPr>
          <p:nvPr/>
        </p:nvSpPr>
        <p:spPr bwMode="auto">
          <a:xfrm>
            <a:off x="5807075" y="2012950"/>
            <a:ext cx="579438" cy="588963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000">
              <a:latin typeface="Calibri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511475" y="2492392"/>
            <a:ext cx="735921" cy="74932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" name="同心圆 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200">
                <a:solidFill>
                  <a:schemeClr val="tx1"/>
                </a:solidFill>
              </a:endParaRPr>
            </a:p>
          </p:txBody>
        </p:sp>
      </p:grpSp>
      <p:sp>
        <p:nvSpPr>
          <p:cNvPr id="9" name="椭圆 8"/>
          <p:cNvSpPr>
            <a:spLocks noChangeArrowheads="1"/>
          </p:cNvSpPr>
          <p:nvPr/>
        </p:nvSpPr>
        <p:spPr bwMode="auto">
          <a:xfrm>
            <a:off x="4932363" y="2860675"/>
            <a:ext cx="817562" cy="828675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029077" y="2557653"/>
            <a:ext cx="1125464" cy="114361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" name="同心圆 1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/>
            </a:p>
          </p:txBody>
        </p:sp>
      </p:grpSp>
      <p:sp>
        <p:nvSpPr>
          <p:cNvPr id="13" name="椭圆 12"/>
          <p:cNvSpPr>
            <a:spLocks noChangeArrowheads="1"/>
          </p:cNvSpPr>
          <p:nvPr/>
        </p:nvSpPr>
        <p:spPr bwMode="auto">
          <a:xfrm>
            <a:off x="3592513" y="1574800"/>
            <a:ext cx="1323975" cy="1347788"/>
          </a:xfrm>
          <a:prstGeom prst="ellipse">
            <a:avLst/>
          </a:prstGeom>
          <a:solidFill>
            <a:schemeClr val="accent1"/>
          </a:solidFill>
          <a:ln w="25400" algn="ctr">
            <a:noFill/>
            <a:round/>
            <a:headEnd/>
            <a:tailEnd/>
          </a:ln>
          <a:effectLst>
            <a:outerShdw dist="254000" dir="8100000" algn="tr" rotWithShape="0">
              <a:srgbClr val="000000">
                <a:alpha val="50000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754813" y="1752600"/>
            <a:ext cx="6159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公司成立</a:t>
            </a:r>
            <a:endParaRPr lang="en-US" altLang="zh-CN" sz="900">
              <a:solidFill>
                <a:srgbClr val="48484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729413" y="1514475"/>
            <a:ext cx="9969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en-US" altLang="zh-CN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2013</a:t>
            </a:r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endParaRPr lang="en-US" altLang="zh-CN" sz="1300" b="1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669088" y="2520950"/>
            <a:ext cx="10731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门户网站发布</a:t>
            </a:r>
            <a:endParaRPr lang="en-US" altLang="zh-CN" sz="900">
              <a:solidFill>
                <a:srgbClr val="484848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788988"/>
            <a:r>
              <a:rPr lang="zh-CN" altLang="en-US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举办品牌运营大会</a:t>
            </a:r>
            <a:endParaRPr lang="en-US" altLang="zh-CN" sz="900">
              <a:solidFill>
                <a:srgbClr val="48484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672263" y="2279650"/>
            <a:ext cx="9969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en-US" altLang="zh-CN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2013</a:t>
            </a:r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endParaRPr lang="en-US" altLang="zh-CN" sz="1300" b="1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376988" y="3333750"/>
            <a:ext cx="13017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研制成功自主产权品牌</a:t>
            </a:r>
            <a:endParaRPr lang="en-US" altLang="zh-CN" sz="900">
              <a:solidFill>
                <a:srgbClr val="48484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359525" y="3067050"/>
            <a:ext cx="9969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en-US" altLang="zh-CN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2014</a:t>
            </a:r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endParaRPr lang="en-US" altLang="zh-CN" sz="1300" b="1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302250" y="4132263"/>
            <a:ext cx="15017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产品同时在线人数达</a:t>
            </a:r>
            <a:r>
              <a:rPr lang="en-US" altLang="zh-CN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100</a:t>
            </a:r>
            <a:r>
              <a:rPr lang="zh-CN" altLang="en-US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万</a:t>
            </a:r>
            <a:endParaRPr lang="en-US" altLang="zh-CN" sz="900">
              <a:solidFill>
                <a:srgbClr val="48484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302250" y="3817938"/>
            <a:ext cx="9969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en-US" altLang="zh-CN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2014</a:t>
            </a:r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endParaRPr lang="en-US" altLang="zh-CN" sz="1300" b="1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717800" y="3706813"/>
            <a:ext cx="16160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公司年销售额达</a:t>
            </a:r>
            <a:r>
              <a:rPr lang="en-US" altLang="zh-CN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120</a:t>
            </a:r>
            <a:r>
              <a:rPr lang="zh-CN" altLang="en-US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万人民币</a:t>
            </a:r>
            <a:endParaRPr lang="en-US" altLang="zh-CN" sz="900">
              <a:solidFill>
                <a:srgbClr val="48484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682875" y="3382963"/>
            <a:ext cx="10985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en-US" altLang="zh-CN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2014</a:t>
            </a:r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12</a:t>
            </a:r>
            <a:r>
              <a:rPr lang="zh-CN" altLang="en-US" sz="1300" b="1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endParaRPr lang="en-US" altLang="zh-CN" sz="1300" b="1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287588" y="2074863"/>
            <a:ext cx="11874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公司获市科技进步奖</a:t>
            </a:r>
            <a:endParaRPr lang="en-US" altLang="zh-CN" sz="900">
              <a:solidFill>
                <a:srgbClr val="484848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788988"/>
            <a:r>
              <a:rPr lang="zh-CN" altLang="en-US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成立产品研究院</a:t>
            </a:r>
            <a:endParaRPr lang="en-US" altLang="zh-CN" sz="900">
              <a:solidFill>
                <a:srgbClr val="484848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282825" y="1779588"/>
            <a:ext cx="9969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en-US" altLang="zh-CN" sz="13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2016</a:t>
            </a:r>
            <a:r>
              <a:rPr lang="zh-CN" altLang="en-US" sz="1300" b="1" dirty="0" smtClean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30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1300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endParaRPr lang="en-US" altLang="zh-CN" sz="1300" b="1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" grpId="0" animBg="1"/>
      <p:bldP spid="9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044897" y="1946535"/>
            <a:ext cx="809231" cy="81996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" name="同心圆 1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756308" y="3090253"/>
            <a:ext cx="526906" cy="53525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" name="同心圆 2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3573463" y="342900"/>
            <a:ext cx="2371725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2" tIns="34292" rIns="68582" bIns="34292">
            <a:spAutoFit/>
          </a:bodyPr>
          <a:lstStyle/>
          <a:p>
            <a:pPr defTabSz="685800">
              <a:buFont typeface="Arial" charset="0"/>
              <a:buNone/>
            </a:pPr>
            <a:r>
              <a:rPr lang="zh-CN" altLang="en-US" sz="2200" b="1">
                <a:solidFill>
                  <a:srgbClr val="0D0D0D"/>
                </a:solidFill>
                <a:latin typeface="微软雅黑" pitchFamily="34" charset="-122"/>
                <a:ea typeface="微软雅黑" pitchFamily="34" charset="-122"/>
                <a:cs typeface="Arial" charset="0"/>
                <a:sym typeface="Impact" pitchFamily="34" charset="0"/>
              </a:rPr>
              <a:t>单击此处添加主题</a:t>
            </a:r>
            <a:endParaRPr lang="zh-CN" altLang="en-US" sz="2200" b="1">
              <a:solidFill>
                <a:srgbClr val="0D0D0D"/>
              </a:solidFill>
              <a:latin typeface="微软雅黑" pitchFamily="34" charset="-122"/>
              <a:ea typeface="微软雅黑" pitchFamily="34" charset="-122"/>
              <a:cs typeface="Arial" charset="0"/>
              <a:sym typeface="Calibri" pitchFamily="34" charset="0"/>
            </a:endParaRPr>
          </a:p>
        </p:txBody>
      </p:sp>
      <p:grpSp>
        <p:nvGrpSpPr>
          <p:cNvPr id="3" name="组合 2"/>
          <p:cNvGrpSpPr>
            <a:grpSpLocks/>
          </p:cNvGrpSpPr>
          <p:nvPr/>
        </p:nvGrpSpPr>
        <p:grpSpPr bwMode="auto">
          <a:xfrm>
            <a:off x="3105150" y="384175"/>
            <a:ext cx="198438" cy="295275"/>
            <a:chOff x="5284519" y="1508166"/>
            <a:chExt cx="213756" cy="42751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5284519" y="1508166"/>
              <a:ext cx="213756" cy="213757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4"/>
            <p:cNvCxnSpPr/>
            <p:nvPr/>
          </p:nvCxnSpPr>
          <p:spPr>
            <a:xfrm flipH="1">
              <a:off x="5284519" y="1721923"/>
              <a:ext cx="213756" cy="213755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oval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1"/>
          <p:cNvSpPr txBox="1">
            <a:spLocks noChangeArrowheads="1"/>
          </p:cNvSpPr>
          <p:nvPr/>
        </p:nvSpPr>
        <p:spPr bwMode="auto">
          <a:xfrm>
            <a:off x="5962650" y="1477963"/>
            <a:ext cx="14541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1700">
                <a:latin typeface="微软雅黑" pitchFamily="34" charset="-122"/>
                <a:ea typeface="微软雅黑" pitchFamily="34" charset="-122"/>
              </a:rPr>
              <a:t>诚信铸就品质</a:t>
            </a:r>
          </a:p>
        </p:txBody>
      </p:sp>
      <p:sp>
        <p:nvSpPr>
          <p:cNvPr id="34" name="TextBox 2"/>
          <p:cNvSpPr txBox="1">
            <a:spLocks noChangeArrowheads="1"/>
          </p:cNvSpPr>
          <p:nvPr/>
        </p:nvSpPr>
        <p:spPr bwMode="auto">
          <a:xfrm>
            <a:off x="6480175" y="1874838"/>
            <a:ext cx="14541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1700">
                <a:latin typeface="微软雅黑" pitchFamily="34" charset="-122"/>
                <a:ea typeface="微软雅黑" pitchFamily="34" charset="-122"/>
              </a:rPr>
              <a:t>创新引领未来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57438" y="1757363"/>
            <a:ext cx="7683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16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远见力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946400" y="3557588"/>
            <a:ext cx="7683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16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执行力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318000" y="3041650"/>
            <a:ext cx="7683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16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感召力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22713" y="2016125"/>
            <a:ext cx="7683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16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决策力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298700" y="2655888"/>
            <a:ext cx="7683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005" tIns="39503" rIns="79005" bIns="39503">
            <a:spAutoFit/>
          </a:bodyPr>
          <a:lstStyle/>
          <a:p>
            <a:pPr defTabSz="788988"/>
            <a:r>
              <a:rPr lang="zh-CN" altLang="en-US" sz="16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创新力</a:t>
            </a:r>
          </a:p>
        </p:txBody>
      </p:sp>
      <p:sp>
        <p:nvSpPr>
          <p:cNvPr id="13" name="椭圆 12"/>
          <p:cNvSpPr>
            <a:spLocks noChangeArrowheads="1"/>
          </p:cNvSpPr>
          <p:nvPr/>
        </p:nvSpPr>
        <p:spPr bwMode="auto">
          <a:xfrm>
            <a:off x="2341563" y="3055938"/>
            <a:ext cx="601662" cy="612775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90500" dir="8100000" algn="tr" rotWithShape="0">
              <a:srgbClr val="000000">
                <a:alpha val="50000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椭圆 13"/>
          <p:cNvSpPr>
            <a:spLocks noChangeArrowheads="1"/>
          </p:cNvSpPr>
          <p:nvPr/>
        </p:nvSpPr>
        <p:spPr bwMode="auto">
          <a:xfrm>
            <a:off x="4224338" y="2760663"/>
            <a:ext cx="228600" cy="231775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658933" y="2211544"/>
            <a:ext cx="517213" cy="524171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444172" y="3751254"/>
            <a:ext cx="181342" cy="184891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9" name="同心圆 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218542" y="2427507"/>
            <a:ext cx="237790" cy="24164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2" name="同心圆 2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80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4" name="椭圆 23"/>
          <p:cNvSpPr>
            <a:spLocks noChangeArrowheads="1"/>
          </p:cNvSpPr>
          <p:nvPr/>
        </p:nvSpPr>
        <p:spPr bwMode="auto">
          <a:xfrm>
            <a:off x="4170363" y="1585913"/>
            <a:ext cx="227012" cy="230187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椭圆 24"/>
          <p:cNvSpPr>
            <a:spLocks noChangeArrowheads="1"/>
          </p:cNvSpPr>
          <p:nvPr/>
        </p:nvSpPr>
        <p:spPr bwMode="auto">
          <a:xfrm>
            <a:off x="4772025" y="3771900"/>
            <a:ext cx="114300" cy="115888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椭圆 28"/>
          <p:cNvSpPr>
            <a:spLocks noChangeArrowheads="1"/>
          </p:cNvSpPr>
          <p:nvPr/>
        </p:nvSpPr>
        <p:spPr bwMode="auto">
          <a:xfrm>
            <a:off x="3113088" y="1355725"/>
            <a:ext cx="228600" cy="230188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0" name="椭圆 29"/>
          <p:cNvSpPr>
            <a:spLocks noChangeArrowheads="1"/>
          </p:cNvSpPr>
          <p:nvPr/>
        </p:nvSpPr>
        <p:spPr bwMode="auto">
          <a:xfrm>
            <a:off x="3700463" y="2919413"/>
            <a:ext cx="112712" cy="115887"/>
          </a:xfrm>
          <a:prstGeom prst="ellipse">
            <a:avLst/>
          </a:prstGeom>
          <a:solidFill>
            <a:schemeClr val="tx1"/>
          </a:solidFill>
          <a:ln w="25400" algn="ctr">
            <a:noFill/>
            <a:round/>
            <a:headEnd/>
            <a:tailEnd/>
          </a:ln>
          <a:effectLst>
            <a:outerShdw dist="127001" dir="8100000" algn="tr" rotWithShape="0">
              <a:srgbClr val="000000">
                <a:alpha val="59999"/>
              </a:srgbClr>
            </a:outerShdw>
          </a:effectLst>
        </p:spPr>
        <p:txBody>
          <a:bodyPr lIns="79005" tIns="39503" rIns="79005" bIns="39503" anchor="ctr"/>
          <a:lstStyle/>
          <a:p>
            <a:pPr algn="ctr" defTabSz="788988">
              <a:defRPr/>
            </a:pPr>
            <a:endParaRPr lang="zh-CN" altLang="en-US" sz="160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591175" y="2386013"/>
            <a:ext cx="2859088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005" tIns="39503" rIns="79005" bIns="39503">
            <a:spAutoFit/>
          </a:bodyPr>
          <a:lstStyle/>
          <a:p>
            <a:pPr defTabSz="788988">
              <a:lnSpc>
                <a:spcPct val="150000"/>
              </a:lnSpc>
            </a:pPr>
            <a:r>
              <a:rPr lang="zh-CN" altLang="en-US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       点击输入简要文字内容，文字内容需概括精炼，不用多余的文字修饰，言简意赅的说明分项内容。点击输入简要文字内容，文字内容需概括精炼，不用多余的文字修饰，言简意赅的说明分项内容</a:t>
            </a:r>
            <a:r>
              <a:rPr lang="en-US" altLang="zh-CN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  <a:p>
            <a:pPr defTabSz="788988">
              <a:lnSpc>
                <a:spcPct val="150000"/>
              </a:lnSpc>
            </a:pPr>
            <a:r>
              <a:rPr lang="zh-CN" altLang="en-US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       点击输入简要文字内容，文字内容需概括精炼，不用多余的文字修饰，言简意赅的说明分项内容</a:t>
            </a:r>
            <a:r>
              <a:rPr lang="en-US" altLang="zh-CN" sz="900">
                <a:solidFill>
                  <a:srgbClr val="484848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  <a:p>
            <a:pPr defTabSz="788988">
              <a:lnSpc>
                <a:spcPct val="150000"/>
              </a:lnSpc>
            </a:pPr>
            <a:endParaRPr lang="en-US" altLang="zh-CN" sz="900">
              <a:solidFill>
                <a:srgbClr val="484848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900"/>
                            </p:stCondLst>
                            <p:childTnLst>
                              <p:par>
                                <p:cTn id="9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650"/>
                            </p:stCondLst>
                            <p:childTnLst>
                              <p:par>
                                <p:cTn id="10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4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1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/>
      <p:bldP spid="34" grpId="0"/>
      <p:bldP spid="5" grpId="0"/>
      <p:bldP spid="6" grpId="0"/>
      <p:bldP spid="7" grpId="0"/>
      <p:bldP spid="8" grpId="0"/>
      <p:bldP spid="9" grpId="0"/>
      <p:bldP spid="13" grpId="0" animBg="1"/>
      <p:bldP spid="14" grpId="0" animBg="1"/>
      <p:bldP spid="24" grpId="0" animBg="1"/>
      <p:bldP spid="25" grpId="0" animBg="1"/>
      <p:bldP spid="29" grpId="0" animBg="1"/>
      <p:bldP spid="30" grpId="0" animBg="1"/>
      <p:bldP spid="31" grpId="0"/>
      <p:bldP spid="31" grpId="1"/>
    </p:bldLst>
  </p:timing>
</p:sld>
</file>

<file path=ppt/theme/theme1.xml><?xml version="1.0" encoding="utf-8"?>
<a:theme xmlns:a="http://schemas.openxmlformats.org/drawingml/2006/main" name="Office 主题">
  <a:themeElements>
    <a:clrScheme name="流畅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7553</TotalTime>
  <Words>4197</Words>
  <Application>Microsoft Office PowerPoint</Application>
  <PresentationFormat>自定义</PresentationFormat>
  <Paragraphs>530</Paragraphs>
  <Slides>43</Slides>
  <Notes>40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43</vt:i4>
      </vt:variant>
    </vt:vector>
  </HeadingPairs>
  <TitlesOfParts>
    <vt:vector size="56" baseType="lpstr">
      <vt:lpstr>方正兰亭细黑_GBK</vt:lpstr>
      <vt:lpstr>方正兰亭细黑_GBK_M</vt:lpstr>
      <vt:lpstr>宋体</vt:lpstr>
      <vt:lpstr>微软雅黑</vt:lpstr>
      <vt:lpstr>微软雅黑 Light</vt:lpstr>
      <vt:lpstr>造字工房劲黑（非商用）常规体</vt:lpstr>
      <vt:lpstr>Arial</vt:lpstr>
      <vt:lpstr>Calibri</vt:lpstr>
      <vt:lpstr>Calibri Light</vt:lpstr>
      <vt:lpstr>Impact</vt:lpstr>
      <vt:lpstr>Wingdings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1083</cp:revision>
  <dcterms:created xsi:type="dcterms:W3CDTF">2014-06-18T03:33:50Z</dcterms:created>
  <dcterms:modified xsi:type="dcterms:W3CDTF">2016-11-07T14:31:15Z</dcterms:modified>
  <cp:category>锐旗设计；https://9ppt.taobao.com</cp:category>
</cp:coreProperties>
</file>